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0" r:id="rId4"/>
  </p:sldMasterIdLst>
  <p:notesMasterIdLst>
    <p:notesMasterId r:id="rId22"/>
  </p:notesMasterIdLst>
  <p:handoutMasterIdLst>
    <p:handoutMasterId r:id="rId23"/>
  </p:handoutMasterIdLst>
  <p:sldIdLst>
    <p:sldId id="259" r:id="rId5"/>
    <p:sldId id="257" r:id="rId6"/>
    <p:sldId id="258" r:id="rId7"/>
    <p:sldId id="263" r:id="rId8"/>
    <p:sldId id="269" r:id="rId9"/>
    <p:sldId id="270" r:id="rId10"/>
    <p:sldId id="272" r:id="rId11"/>
    <p:sldId id="256" r:id="rId12"/>
    <p:sldId id="273" r:id="rId13"/>
    <p:sldId id="276" r:id="rId14"/>
    <p:sldId id="264" r:id="rId15"/>
    <p:sldId id="275" r:id="rId16"/>
    <p:sldId id="274" r:id="rId17"/>
    <p:sldId id="278" r:id="rId18"/>
    <p:sldId id="279" r:id="rId19"/>
    <p:sldId id="265" r:id="rId20"/>
    <p:sldId id="277" r:id="rId21"/>
  </p:sldIdLst>
  <p:sldSz cx="12192000" cy="6858000"/>
  <p:notesSz cx="6858000" cy="9144000"/>
  <p:defaultTextStyle>
    <a:defPPr rtl="0">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3163"/>
    <a:srgbClr val="2E0C1F"/>
    <a:srgbClr val="E1E1E1"/>
    <a:srgbClr val="AA2C71"/>
    <a:srgbClr val="A62C6F"/>
    <a:srgbClr val="F9E7F1"/>
    <a:srgbClr val="852359"/>
    <a:srgbClr val="969FA7"/>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368" autoAdjust="0"/>
    <p:restoredTop sz="94660"/>
  </p:normalViewPr>
  <p:slideViewPr>
    <p:cSldViewPr snapToGrid="0">
      <p:cViewPr varScale="1">
        <p:scale>
          <a:sx n="85" d="100"/>
          <a:sy n="85" d="100"/>
        </p:scale>
        <p:origin x="570" y="84"/>
      </p:cViewPr>
      <p:guideLst/>
    </p:cSldViewPr>
  </p:slideViewPr>
  <p:notesTextViewPr>
    <p:cViewPr>
      <p:scale>
        <a:sx n="1" d="1"/>
        <a:sy n="1" d="1"/>
      </p:scale>
      <p:origin x="0" y="0"/>
    </p:cViewPr>
  </p:notesTextViewPr>
  <p:notesViewPr>
    <p:cSldViewPr snapToGrid="0">
      <p:cViewPr varScale="1">
        <p:scale>
          <a:sx n="86" d="100"/>
          <a:sy n="86" d="100"/>
        </p:scale>
        <p:origin x="300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8AAADC2F-2E9D-40B4-ACCC-562AAB4F7D8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a:extLst>
              <a:ext uri="{FF2B5EF4-FFF2-40B4-BE49-F238E27FC236}">
                <a16:creationId xmlns:a16="http://schemas.microsoft.com/office/drawing/2014/main" id="{F0A9ED11-839B-4DD0-8272-FF2CD58A4E0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378544-975C-442F-B895-1FA17E14C577}" type="datetime1">
              <a:rPr lang="es-ES" smtClean="0"/>
              <a:t>13/07/2020</a:t>
            </a:fld>
            <a:endParaRPr lang="es-ES"/>
          </a:p>
        </p:txBody>
      </p:sp>
      <p:sp>
        <p:nvSpPr>
          <p:cNvPr id="4" name="Marcador de pie de página 3">
            <a:extLst>
              <a:ext uri="{FF2B5EF4-FFF2-40B4-BE49-F238E27FC236}">
                <a16:creationId xmlns:a16="http://schemas.microsoft.com/office/drawing/2014/main" id="{249AFB2F-F007-46BA-AED7-C8C744341B7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a:extLst>
              <a:ext uri="{FF2B5EF4-FFF2-40B4-BE49-F238E27FC236}">
                <a16:creationId xmlns:a16="http://schemas.microsoft.com/office/drawing/2014/main" id="{8FEAD766-34F7-4264-BC46-24C0D3BB38E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06B575-782D-4783-A7B4-EDAB9FCF22E4}" type="slidenum">
              <a:rPr lang="es-ES" smtClean="0"/>
              <a:t>‹Nº›</a:t>
            </a:fld>
            <a:endParaRPr lang="es-ES"/>
          </a:p>
        </p:txBody>
      </p:sp>
    </p:spTree>
    <p:extLst>
      <p:ext uri="{BB962C8B-B14F-4D97-AF65-F5344CB8AC3E}">
        <p14:creationId xmlns:p14="http://schemas.microsoft.com/office/powerpoint/2010/main" val="6111173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noProof="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5CC6A109-3620-46C2-AAB7-273D5AEF08BA}" type="datetime1">
              <a:rPr lang="es-ES" noProof="0" smtClean="0"/>
              <a:t>13/07/2020</a:t>
            </a:fld>
            <a:endParaRPr lang="es-ES" noProof="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s-ES" noProof="0"/>
          </a:p>
        </p:txBody>
      </p:sp>
      <p:sp>
        <p:nvSpPr>
          <p:cNvPr id="5" name="Marcador de posición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osición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noProof="0"/>
          </a:p>
        </p:txBody>
      </p:sp>
      <p:sp>
        <p:nvSpPr>
          <p:cNvPr id="7" name="Marcador de posición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12E1C88-3939-4832-BAAB-091D6FA96EB5}" type="slidenum">
              <a:rPr lang="es-ES" noProof="0" smtClean="0"/>
              <a:t>‹Nº›</a:t>
            </a:fld>
            <a:endParaRPr lang="es-ES" noProof="0"/>
          </a:p>
        </p:txBody>
      </p:sp>
    </p:spTree>
    <p:extLst>
      <p:ext uri="{BB962C8B-B14F-4D97-AF65-F5344CB8AC3E}">
        <p14:creationId xmlns:p14="http://schemas.microsoft.com/office/powerpoint/2010/main" val="131050048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012E1C88-3939-4832-BAAB-091D6FA96EB5}" type="slidenum">
              <a:rPr lang="es-ES" smtClean="0"/>
              <a:t>1</a:t>
            </a:fld>
            <a:endParaRPr lang="es-ES"/>
          </a:p>
        </p:txBody>
      </p:sp>
    </p:spTree>
    <p:extLst>
      <p:ext uri="{BB962C8B-B14F-4D97-AF65-F5344CB8AC3E}">
        <p14:creationId xmlns:p14="http://schemas.microsoft.com/office/powerpoint/2010/main" val="4032583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012E1C88-3939-4832-BAAB-091D6FA96EB5}" type="slidenum">
              <a:rPr lang="es-ES" smtClean="0"/>
              <a:t>2</a:t>
            </a:fld>
            <a:endParaRPr lang="es-ES"/>
          </a:p>
        </p:txBody>
      </p:sp>
    </p:spTree>
    <p:extLst>
      <p:ext uri="{BB962C8B-B14F-4D97-AF65-F5344CB8AC3E}">
        <p14:creationId xmlns:p14="http://schemas.microsoft.com/office/powerpoint/2010/main" val="3779418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012E1C88-3939-4832-BAAB-091D6FA96EB5}" type="slidenum">
              <a:rPr lang="es-ES" smtClean="0"/>
              <a:t>3</a:t>
            </a:fld>
            <a:endParaRPr lang="es-ES"/>
          </a:p>
        </p:txBody>
      </p:sp>
    </p:spTree>
    <p:extLst>
      <p:ext uri="{BB962C8B-B14F-4D97-AF65-F5344CB8AC3E}">
        <p14:creationId xmlns:p14="http://schemas.microsoft.com/office/powerpoint/2010/main" val="3213529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012E1C88-3939-4832-BAAB-091D6FA96EB5}" type="slidenum">
              <a:rPr lang="es-ES" smtClean="0"/>
              <a:t>4</a:t>
            </a:fld>
            <a:endParaRPr lang="es-ES"/>
          </a:p>
        </p:txBody>
      </p:sp>
    </p:spTree>
    <p:extLst>
      <p:ext uri="{BB962C8B-B14F-4D97-AF65-F5344CB8AC3E}">
        <p14:creationId xmlns:p14="http://schemas.microsoft.com/office/powerpoint/2010/main" val="11094593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012E1C88-3939-4832-BAAB-091D6FA96EB5}" type="slidenum">
              <a:rPr lang="es-ES" smtClean="0"/>
              <a:t>5</a:t>
            </a:fld>
            <a:endParaRPr lang="es-ES"/>
          </a:p>
        </p:txBody>
      </p:sp>
    </p:spTree>
    <p:extLst>
      <p:ext uri="{BB962C8B-B14F-4D97-AF65-F5344CB8AC3E}">
        <p14:creationId xmlns:p14="http://schemas.microsoft.com/office/powerpoint/2010/main" val="2041964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012E1C88-3939-4832-BAAB-091D6FA96EB5}" type="slidenum">
              <a:rPr lang="es-ES" smtClean="0"/>
              <a:t>6</a:t>
            </a:fld>
            <a:endParaRPr lang="es-ES"/>
          </a:p>
        </p:txBody>
      </p:sp>
    </p:spTree>
    <p:extLst>
      <p:ext uri="{BB962C8B-B14F-4D97-AF65-F5344CB8AC3E}">
        <p14:creationId xmlns:p14="http://schemas.microsoft.com/office/powerpoint/2010/main" val="1736736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012E1C88-3939-4832-BAAB-091D6FA96EB5}" type="slidenum">
              <a:rPr lang="es-ES" smtClean="0"/>
              <a:t>7</a:t>
            </a:fld>
            <a:endParaRPr lang="es-ES"/>
          </a:p>
        </p:txBody>
      </p:sp>
    </p:spTree>
    <p:extLst>
      <p:ext uri="{BB962C8B-B14F-4D97-AF65-F5344CB8AC3E}">
        <p14:creationId xmlns:p14="http://schemas.microsoft.com/office/powerpoint/2010/main" val="3577874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a:t>Elimine esta diapositiva cuando haya terminado de preparar el resto de las diapositivas.</a:t>
            </a:r>
          </a:p>
        </p:txBody>
      </p:sp>
      <p:sp>
        <p:nvSpPr>
          <p:cNvPr id="4" name="Marcador de número de diapositiva 3"/>
          <p:cNvSpPr>
            <a:spLocks noGrp="1"/>
          </p:cNvSpPr>
          <p:nvPr>
            <p:ph type="sldNum" sz="quarter" idx="10"/>
          </p:nvPr>
        </p:nvSpPr>
        <p:spPr/>
        <p:txBody>
          <a:bodyPr rtlCol="0"/>
          <a:lstStyle/>
          <a:p>
            <a:pPr rtl="0"/>
            <a:fld id="{012E1C88-3939-4832-BAAB-091D6FA96EB5}" type="slidenum">
              <a:rPr lang="es-ES" smtClean="0"/>
              <a:t>8</a:t>
            </a:fld>
            <a:endParaRPr lang="es-ES"/>
          </a:p>
        </p:txBody>
      </p:sp>
    </p:spTree>
    <p:extLst>
      <p:ext uri="{BB962C8B-B14F-4D97-AF65-F5344CB8AC3E}">
        <p14:creationId xmlns:p14="http://schemas.microsoft.com/office/powerpoint/2010/main" val="492598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a:t>Elimine esta diapositiva cuando haya terminado de preparar el resto de las diapositivas.</a:t>
            </a:r>
          </a:p>
        </p:txBody>
      </p:sp>
      <p:sp>
        <p:nvSpPr>
          <p:cNvPr id="4" name="Marcador de número de diapositiva 3"/>
          <p:cNvSpPr>
            <a:spLocks noGrp="1"/>
          </p:cNvSpPr>
          <p:nvPr>
            <p:ph type="sldNum" sz="quarter" idx="10"/>
          </p:nvPr>
        </p:nvSpPr>
        <p:spPr/>
        <p:txBody>
          <a:bodyPr rtlCol="0"/>
          <a:lstStyle/>
          <a:p>
            <a:pPr rtl="0"/>
            <a:fld id="{012E1C88-3939-4832-BAAB-091D6FA96EB5}" type="slidenum">
              <a:rPr lang="es-ES" smtClean="0"/>
              <a:t>9</a:t>
            </a:fld>
            <a:endParaRPr lang="es-ES"/>
          </a:p>
        </p:txBody>
      </p:sp>
    </p:spTree>
    <p:extLst>
      <p:ext uri="{BB962C8B-B14F-4D97-AF65-F5344CB8AC3E}">
        <p14:creationId xmlns:p14="http://schemas.microsoft.com/office/powerpoint/2010/main" val="3931191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012E1C88-3939-4832-BAAB-091D6FA96EB5}" type="slidenum">
              <a:rPr lang="es-ES" smtClean="0"/>
              <a:t>10</a:t>
            </a:fld>
            <a:endParaRPr lang="es-ES"/>
          </a:p>
        </p:txBody>
      </p:sp>
    </p:spTree>
    <p:extLst>
      <p:ext uri="{BB962C8B-B14F-4D97-AF65-F5344CB8AC3E}">
        <p14:creationId xmlns:p14="http://schemas.microsoft.com/office/powerpoint/2010/main" val="28176132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012E1C88-3939-4832-BAAB-091D6FA96EB5}" type="slidenum">
              <a:rPr lang="es-ES" smtClean="0"/>
              <a:t>11</a:t>
            </a:fld>
            <a:endParaRPr lang="es-ES"/>
          </a:p>
        </p:txBody>
      </p:sp>
    </p:spTree>
    <p:extLst>
      <p:ext uri="{BB962C8B-B14F-4D97-AF65-F5344CB8AC3E}">
        <p14:creationId xmlns:p14="http://schemas.microsoft.com/office/powerpoint/2010/main" val="3109399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012E1C88-3939-4832-BAAB-091D6FA96EB5}" type="slidenum">
              <a:rPr lang="es-ES" smtClean="0"/>
              <a:t>12</a:t>
            </a:fld>
            <a:endParaRPr lang="es-ES"/>
          </a:p>
        </p:txBody>
      </p:sp>
    </p:spTree>
    <p:extLst>
      <p:ext uri="{BB962C8B-B14F-4D97-AF65-F5344CB8AC3E}">
        <p14:creationId xmlns:p14="http://schemas.microsoft.com/office/powerpoint/2010/main" val="14440588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012E1C88-3939-4832-BAAB-091D6FA96EB5}" type="slidenum">
              <a:rPr lang="es-ES" smtClean="0"/>
              <a:t>16</a:t>
            </a:fld>
            <a:endParaRPr lang="es-ES"/>
          </a:p>
        </p:txBody>
      </p:sp>
    </p:spTree>
    <p:extLst>
      <p:ext uri="{BB962C8B-B14F-4D97-AF65-F5344CB8AC3E}">
        <p14:creationId xmlns:p14="http://schemas.microsoft.com/office/powerpoint/2010/main" val="858753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ángulo 6"/>
          <p:cNvSpPr/>
          <p:nvPr/>
        </p:nvSpPr>
        <p:spPr bwMode="white">
          <a:xfrm>
            <a:off x="464567" y="3085765"/>
            <a:ext cx="11262866" cy="3304800"/>
          </a:xfrm>
          <a:prstGeom prst="rect">
            <a:avLst/>
          </a:prstGeom>
          <a:gradFill flip="none" rotWithShape="1">
            <a:gsLst>
              <a:gs pos="100000">
                <a:schemeClr val="accent2"/>
              </a:gs>
              <a:gs pos="58000">
                <a:schemeClr val="accent2">
                  <a:lumMod val="75000"/>
                </a:schemeClr>
              </a:gs>
              <a:gs pos="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ctrTitle"/>
          </p:nvPr>
        </p:nvSpPr>
        <p:spPr>
          <a:xfrm>
            <a:off x="599226" y="1020431"/>
            <a:ext cx="10993549" cy="1475013"/>
          </a:xfrm>
          <a:effectLst/>
        </p:spPr>
        <p:txBody>
          <a:bodyPr rtlCol="0" anchor="ctr" anchorCtr="0">
            <a:normAutofit/>
          </a:bodyPr>
          <a:lstStyle>
            <a:lvl1pPr algn="ctr">
              <a:defRPr sz="5400">
                <a:solidFill>
                  <a:schemeClr val="accent1"/>
                </a:solidFill>
              </a:defRPr>
            </a:lvl1pPr>
          </a:lstStyle>
          <a:p>
            <a:pPr rtl="0"/>
            <a:r>
              <a:rPr lang="es-ES" noProof="0"/>
              <a:t>Haga clic para modificar el estilo de título del patrón</a:t>
            </a:r>
          </a:p>
        </p:txBody>
      </p:sp>
      <p:sp>
        <p:nvSpPr>
          <p:cNvPr id="3" name="Subtítulo 2"/>
          <p:cNvSpPr>
            <a:spLocks noGrp="1"/>
          </p:cNvSpPr>
          <p:nvPr>
            <p:ph type="subTitle" idx="1" hasCustomPrompt="1"/>
          </p:nvPr>
        </p:nvSpPr>
        <p:spPr>
          <a:xfrm>
            <a:off x="581194" y="2495445"/>
            <a:ext cx="10993546" cy="590321"/>
          </a:xfrm>
        </p:spPr>
        <p:txBody>
          <a:bodyPr rtlCol="0" anchor="t">
            <a:normAutofit/>
          </a:bodyPr>
          <a:lstStyle>
            <a:lvl1pPr marL="0" indent="0" algn="ctr">
              <a:buNone/>
              <a:defRPr sz="20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s-ES" noProof="0"/>
              <a:t>Haga clic para editar el estilo de subtítulo del patrón</a:t>
            </a:r>
          </a:p>
        </p:txBody>
      </p:sp>
      <p:sp>
        <p:nvSpPr>
          <p:cNvPr id="4" name="Marcador de fecha 3"/>
          <p:cNvSpPr>
            <a:spLocks noGrp="1"/>
          </p:cNvSpPr>
          <p:nvPr>
            <p:ph type="dt" sz="half" idx="10"/>
          </p:nvPr>
        </p:nvSpPr>
        <p:spPr>
          <a:xfrm>
            <a:off x="7605951" y="5956137"/>
            <a:ext cx="2844800" cy="365125"/>
          </a:xfrm>
        </p:spPr>
        <p:txBody>
          <a:bodyPr rtlCol="0"/>
          <a:lstStyle>
            <a:lvl1pPr>
              <a:defRPr>
                <a:solidFill>
                  <a:schemeClr val="bg1"/>
                </a:solidFill>
              </a:defRPr>
            </a:lvl1pPr>
          </a:lstStyle>
          <a:p>
            <a:pPr rtl="0"/>
            <a:fld id="{FFA8A5F0-3F68-4105-B982-4D277ECFAC79}" type="datetime8">
              <a:rPr lang="es-ES" noProof="0" smtClean="0"/>
              <a:t>13/07/2020 18:34</a:t>
            </a:fld>
            <a:endParaRPr lang="es-ES" noProof="0"/>
          </a:p>
        </p:txBody>
      </p:sp>
      <p:sp>
        <p:nvSpPr>
          <p:cNvPr id="5" name="Marcador de pie de página 4"/>
          <p:cNvSpPr>
            <a:spLocks noGrp="1"/>
          </p:cNvSpPr>
          <p:nvPr>
            <p:ph type="ftr" sz="quarter" idx="11"/>
          </p:nvPr>
        </p:nvSpPr>
        <p:spPr>
          <a:xfrm>
            <a:off x="581192" y="5951811"/>
            <a:ext cx="6917210" cy="365125"/>
          </a:xfrm>
        </p:spPr>
        <p:txBody>
          <a:bodyPr rtlCol="0"/>
          <a:lstStyle>
            <a:lvl1pPr>
              <a:defRPr>
                <a:solidFill>
                  <a:schemeClr val="bg1"/>
                </a:solidFill>
              </a:defRPr>
            </a:lvl1pPr>
          </a:lstStyle>
          <a:p>
            <a:pPr rtl="0"/>
            <a:r>
              <a:rPr lang="es-ES" noProof="0"/>
              <a:t>AGREGAR UN PIE DE PÁGINA</a:t>
            </a:r>
          </a:p>
        </p:txBody>
      </p:sp>
      <p:sp>
        <p:nvSpPr>
          <p:cNvPr id="6" name="Marcador de número de diapositiva 5"/>
          <p:cNvSpPr>
            <a:spLocks noGrp="1"/>
          </p:cNvSpPr>
          <p:nvPr>
            <p:ph type="sldNum" sz="quarter" idx="12"/>
          </p:nvPr>
        </p:nvSpPr>
        <p:spPr>
          <a:xfrm>
            <a:off x="10558300" y="5956137"/>
            <a:ext cx="1016440" cy="365125"/>
          </a:xfrm>
        </p:spPr>
        <p:txBody>
          <a:bodyPr rtlCol="0"/>
          <a:lstStyle>
            <a:lvl1pPr>
              <a:defRPr>
                <a:solidFill>
                  <a:schemeClr val="bg1"/>
                </a:solidFill>
              </a:defRPr>
            </a:lvl1pPr>
          </a:lstStyle>
          <a:p>
            <a:pPr rtl="0"/>
            <a:fld id="{C5C3056E-1632-4A65-A24F-3F10A1450A6E}" type="slidenum">
              <a:rPr lang="es-ES" noProof="0" smtClean="0"/>
              <a:pPr rtl="0"/>
              <a:t>‹Nº›</a:t>
            </a:fld>
            <a:endParaRPr lang="es-ES" noProof="0"/>
          </a:p>
        </p:txBody>
      </p:sp>
    </p:spTree>
    <p:extLst>
      <p:ext uri="{BB962C8B-B14F-4D97-AF65-F5344CB8AC3E}">
        <p14:creationId xmlns:p14="http://schemas.microsoft.com/office/powerpoint/2010/main" val="2168848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contenido">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33C994CB-2BC6-164B-80D4-304B4CB6D8C3}"/>
              </a:ext>
            </a:extLst>
          </p:cNvPr>
          <p:cNvSpPr>
            <a:spLocks noChangeAspect="1"/>
          </p:cNvSpPr>
          <p:nvPr userDrawn="1"/>
        </p:nvSpPr>
        <p:spPr bwMode="white">
          <a:xfrm>
            <a:off x="445982" y="606554"/>
            <a:ext cx="11300036" cy="1258827"/>
          </a:xfrm>
          <a:prstGeom prst="rect">
            <a:avLst/>
          </a:prstGeom>
          <a:gradFill flip="none" rotWithShape="1">
            <a:gsLst>
              <a:gs pos="100000">
                <a:schemeClr val="accent2"/>
              </a:gs>
              <a:gs pos="60000">
                <a:schemeClr val="accent1">
                  <a:lumMod val="95000"/>
                  <a:lumOff val="5000"/>
                </a:schemeClr>
              </a:gs>
              <a:gs pos="0">
                <a:schemeClr val="accent1">
                  <a:lumMod val="4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 name="Marcador de posición de contenido 2"/>
          <p:cNvSpPr>
            <a:spLocks noGrp="1"/>
          </p:cNvSpPr>
          <p:nvPr>
            <p:ph idx="1" hasCustomPrompt="1"/>
          </p:nvPr>
        </p:nvSpPr>
        <p:spPr>
          <a:xfrm>
            <a:off x="581192" y="2180496"/>
            <a:ext cx="11029615" cy="3678303"/>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10"/>
          </p:nvPr>
        </p:nvSpPr>
        <p:spPr/>
        <p:txBody>
          <a:bodyPr rtlCol="0"/>
          <a:lstStyle/>
          <a:p>
            <a:pPr rtl="0"/>
            <a:fld id="{08D6F2AA-0826-4B3A-948C-D11EF33E8F78}" type="datetime8">
              <a:rPr lang="es-ES" noProof="0" smtClean="0"/>
              <a:t>13/07/2020 18:34</a:t>
            </a:fld>
            <a:endParaRPr lang="es-ES" noProof="0"/>
          </a:p>
        </p:txBody>
      </p:sp>
      <p:sp>
        <p:nvSpPr>
          <p:cNvPr id="5" name="Marcador de pie de página 4"/>
          <p:cNvSpPr>
            <a:spLocks noGrp="1"/>
          </p:cNvSpPr>
          <p:nvPr>
            <p:ph type="ftr" sz="quarter" idx="11"/>
          </p:nvPr>
        </p:nvSpPr>
        <p:spPr/>
        <p:txBody>
          <a:bodyPr rtlCol="0"/>
          <a:lstStyle/>
          <a:p>
            <a:pPr rtl="0"/>
            <a:r>
              <a:rPr lang="es-ES" noProof="0"/>
              <a:t>AGREGAR UN PIE DE PÁGINA</a:t>
            </a:r>
          </a:p>
        </p:txBody>
      </p:sp>
      <p:sp>
        <p:nvSpPr>
          <p:cNvPr id="6" name="Marcador de posición de número de diapositiva 5"/>
          <p:cNvSpPr>
            <a:spLocks noGrp="1"/>
          </p:cNvSpPr>
          <p:nvPr>
            <p:ph type="sldNum" sz="quarter" idx="12"/>
          </p:nvPr>
        </p:nvSpPr>
        <p:spPr>
          <a:xfrm>
            <a:off x="10558300" y="5956137"/>
            <a:ext cx="1052508" cy="365125"/>
          </a:xfrm>
        </p:spPr>
        <p:txBody>
          <a:bodyPr rtlCol="0"/>
          <a:lstStyle/>
          <a:p>
            <a:pPr rtl="0"/>
            <a:fld id="{C5C3056E-1632-4A65-A24F-3F10A1450A6E}" type="slidenum">
              <a:rPr lang="es-ES" noProof="0" smtClean="0"/>
              <a:t>‹Nº›</a:t>
            </a:fld>
            <a:endParaRPr lang="es-ES" noProof="0"/>
          </a:p>
        </p:txBody>
      </p:sp>
      <p:sp>
        <p:nvSpPr>
          <p:cNvPr id="9" name="Título 1">
            <a:extLst>
              <a:ext uri="{FF2B5EF4-FFF2-40B4-BE49-F238E27FC236}">
                <a16:creationId xmlns:a16="http://schemas.microsoft.com/office/drawing/2014/main" id="{B5BE0FDB-DB48-E242-8A1F-5B06F79B404A}"/>
              </a:ext>
            </a:extLst>
          </p:cNvPr>
          <p:cNvSpPr>
            <a:spLocks noGrp="1"/>
          </p:cNvSpPr>
          <p:nvPr>
            <p:ph type="title"/>
          </p:nvPr>
        </p:nvSpPr>
        <p:spPr>
          <a:xfrm>
            <a:off x="581193" y="729658"/>
            <a:ext cx="11029616" cy="988332"/>
          </a:xfrm>
        </p:spPr>
        <p:txBody>
          <a:bodyPr rtlCol="0" anchor="ctr" anchorCtr="0">
            <a:normAutofit/>
          </a:bodyPr>
          <a:lstStyle>
            <a:lvl1pPr algn="ctr">
              <a:defRPr sz="4000"/>
            </a:lvl1pPr>
          </a:lstStyle>
          <a:p>
            <a:pPr rtl="0"/>
            <a:r>
              <a:rPr lang="es-ES" noProof="0"/>
              <a:t>Haga clic para modificar el estilo de título del patrón</a:t>
            </a:r>
          </a:p>
        </p:txBody>
      </p:sp>
    </p:spTree>
    <p:extLst>
      <p:ext uri="{BB962C8B-B14F-4D97-AF65-F5344CB8AC3E}">
        <p14:creationId xmlns:p14="http://schemas.microsoft.com/office/powerpoint/2010/main" val="2546653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magen con leyenda">
    <p:spTree>
      <p:nvGrpSpPr>
        <p:cNvPr id="1" name=""/>
        <p:cNvGrpSpPr/>
        <p:nvPr/>
      </p:nvGrpSpPr>
      <p:grpSpPr>
        <a:xfrm>
          <a:off x="0" y="0"/>
          <a:ext cx="0" cy="0"/>
          <a:chOff x="0" y="0"/>
          <a:chExt cx="0" cy="0"/>
        </a:xfrm>
      </p:grpSpPr>
      <p:sp>
        <p:nvSpPr>
          <p:cNvPr id="7" name="Rectángulo 6"/>
          <p:cNvSpPr>
            <a:spLocks noChangeAspect="1"/>
          </p:cNvSpPr>
          <p:nvPr/>
        </p:nvSpPr>
        <p:spPr>
          <a:xfrm>
            <a:off x="440286" y="614407"/>
            <a:ext cx="5655714" cy="5244392"/>
          </a:xfrm>
          <a:prstGeom prst="rect">
            <a:avLst/>
          </a:prstGeom>
          <a:gradFill flip="none" rotWithShape="1">
            <a:gsLst>
              <a:gs pos="100000">
                <a:schemeClr val="accent2"/>
              </a:gs>
              <a:gs pos="65000">
                <a:schemeClr val="accent1">
                  <a:lumMod val="95000"/>
                  <a:lumOff val="5000"/>
                </a:schemeClr>
              </a:gs>
              <a:gs pos="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6295292" y="773724"/>
            <a:ext cx="5315516" cy="4958862"/>
          </a:xfrm>
        </p:spPr>
        <p:txBody>
          <a:bodyPr rtlCol="0" anchor="ctr" anchorCtr="0"/>
          <a:lstStyle>
            <a:lvl1pPr>
              <a:defRPr>
                <a:solidFill>
                  <a:schemeClr val="accent1"/>
                </a:solidFill>
              </a:defRPr>
            </a:lvl1pPr>
          </a:lstStyle>
          <a:p>
            <a:pPr rtl="0"/>
            <a:r>
              <a:rPr lang="es-ES" noProof="0"/>
              <a:t>Haga clic para modificar el estilo de título del patrón</a:t>
            </a:r>
          </a:p>
        </p:txBody>
      </p:sp>
      <p:sp>
        <p:nvSpPr>
          <p:cNvPr id="3" name="Marcador de contenido 2"/>
          <p:cNvSpPr>
            <a:spLocks noGrp="1"/>
          </p:cNvSpPr>
          <p:nvPr>
            <p:ph idx="1" hasCustomPrompt="1"/>
          </p:nvPr>
        </p:nvSpPr>
        <p:spPr>
          <a:xfrm>
            <a:off x="581192" y="773724"/>
            <a:ext cx="5388785" cy="4958862"/>
          </a:xfrm>
        </p:spPr>
        <p:txBody>
          <a:bodyPr rtlCol="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10"/>
          </p:nvPr>
        </p:nvSpPr>
        <p:spPr/>
        <p:txBody>
          <a:bodyPr rtlCol="0"/>
          <a:lstStyle/>
          <a:p>
            <a:pPr rtl="0"/>
            <a:fld id="{AE86D30F-56C8-4F8D-8E3D-143839AB49C6}" type="datetime8">
              <a:rPr lang="es-ES" noProof="0" smtClean="0"/>
              <a:t>13/07/2020 18:34</a:t>
            </a:fld>
            <a:endParaRPr lang="es-ES" noProof="0"/>
          </a:p>
        </p:txBody>
      </p:sp>
      <p:sp>
        <p:nvSpPr>
          <p:cNvPr id="5" name="Marcador de pie de página 4"/>
          <p:cNvSpPr>
            <a:spLocks noGrp="1"/>
          </p:cNvSpPr>
          <p:nvPr>
            <p:ph type="ftr" sz="quarter" idx="11"/>
          </p:nvPr>
        </p:nvSpPr>
        <p:spPr/>
        <p:txBody>
          <a:bodyPr rtlCol="0"/>
          <a:lstStyle/>
          <a:p>
            <a:pPr rtl="0"/>
            <a:r>
              <a:rPr lang="es-ES" noProof="0"/>
              <a:t>AGREGAR UN PIE DE PÁGINA</a:t>
            </a:r>
          </a:p>
        </p:txBody>
      </p:sp>
      <p:sp>
        <p:nvSpPr>
          <p:cNvPr id="6" name="Marcador de número de diapositiva 5"/>
          <p:cNvSpPr>
            <a:spLocks noGrp="1"/>
          </p:cNvSpPr>
          <p:nvPr>
            <p:ph type="sldNum" sz="quarter" idx="12"/>
          </p:nvPr>
        </p:nvSpPr>
        <p:spPr>
          <a:xfrm>
            <a:off x="10558300" y="5956137"/>
            <a:ext cx="1052508" cy="365125"/>
          </a:xfrm>
        </p:spPr>
        <p:txBody>
          <a:bodyPr rtlCol="0"/>
          <a:lstStyle/>
          <a:p>
            <a:pPr rtl="0"/>
            <a:fld id="{C5C3056E-1632-4A65-A24F-3F10A1450A6E}" type="slidenum">
              <a:rPr lang="es-ES" noProof="0" smtClean="0"/>
              <a:t>‹Nº›</a:t>
            </a:fld>
            <a:endParaRPr lang="es-ES" noProof="0"/>
          </a:p>
        </p:txBody>
      </p:sp>
    </p:spTree>
    <p:extLst>
      <p:ext uri="{BB962C8B-B14F-4D97-AF65-F5344CB8AC3E}">
        <p14:creationId xmlns:p14="http://schemas.microsoft.com/office/powerpoint/2010/main" val="637820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8" name="Rectángulo 7"/>
          <p:cNvSpPr>
            <a:spLocks noChangeAspect="1"/>
          </p:cNvSpPr>
          <p:nvPr/>
        </p:nvSpPr>
        <p:spPr bwMode="white">
          <a:xfrm>
            <a:off x="447817" y="5141974"/>
            <a:ext cx="11290860" cy="1258827"/>
          </a:xfrm>
          <a:prstGeom prst="rect">
            <a:avLst/>
          </a:prstGeom>
          <a:gradFill flip="none" rotWithShape="1">
            <a:gsLst>
              <a:gs pos="100000">
                <a:srgbClr val="903163"/>
              </a:gs>
              <a:gs pos="60000">
                <a:schemeClr val="accent1">
                  <a:lumMod val="95000"/>
                  <a:lumOff val="5000"/>
                </a:schemeClr>
              </a:gs>
              <a:gs pos="100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3" y="3043910"/>
            <a:ext cx="11029615" cy="1497507"/>
          </a:xfrm>
        </p:spPr>
        <p:txBody>
          <a:bodyPr rtlCol="0" anchor="b">
            <a:normAutofit/>
          </a:bodyPr>
          <a:lstStyle>
            <a:lvl1pPr algn="l">
              <a:defRPr sz="3600" b="0" cap="all">
                <a:solidFill>
                  <a:schemeClr val="accent1"/>
                </a:solidFill>
              </a:defRPr>
            </a:lvl1pPr>
          </a:lstStyle>
          <a:p>
            <a:pPr rtl="0"/>
            <a:r>
              <a:rPr lang="es-ES" noProof="0"/>
              <a:t>Haga clic para modificar el estilo de título del patrón</a:t>
            </a:r>
          </a:p>
        </p:txBody>
      </p:sp>
      <p:sp>
        <p:nvSpPr>
          <p:cNvPr id="3" name="Marcador de posición de texto 2"/>
          <p:cNvSpPr>
            <a:spLocks noGrp="1"/>
          </p:cNvSpPr>
          <p:nvPr>
            <p:ph type="body" idx="1" hasCustomPrompt="1"/>
          </p:nvPr>
        </p:nvSpPr>
        <p:spPr>
          <a:xfrm>
            <a:off x="581192" y="4541417"/>
            <a:ext cx="11029615" cy="600556"/>
          </a:xfrm>
        </p:spPr>
        <p:txBody>
          <a:bodyPr rtlCol="0"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s-ES" noProof="0"/>
              <a:t>Editar estilos de texto del patrón</a:t>
            </a:r>
          </a:p>
        </p:txBody>
      </p:sp>
      <p:sp>
        <p:nvSpPr>
          <p:cNvPr id="4" name="Marcador de fecha 3"/>
          <p:cNvSpPr>
            <a:spLocks noGrp="1"/>
          </p:cNvSpPr>
          <p:nvPr>
            <p:ph type="dt" sz="half" idx="10"/>
          </p:nvPr>
        </p:nvSpPr>
        <p:spPr/>
        <p:txBody>
          <a:bodyPr rtlCol="0"/>
          <a:lstStyle>
            <a:lvl1pPr>
              <a:defRPr>
                <a:solidFill>
                  <a:schemeClr val="bg1"/>
                </a:solidFill>
              </a:defRPr>
            </a:lvl1pPr>
          </a:lstStyle>
          <a:p>
            <a:pPr rtl="0"/>
            <a:fld id="{2E7A2204-0C60-404C-BAF4-46570482D825}" type="datetime8">
              <a:rPr lang="es-ES" noProof="0" smtClean="0"/>
              <a:t>13/07/2020 18:34</a:t>
            </a:fld>
            <a:endParaRPr lang="es-ES" noProof="0"/>
          </a:p>
        </p:txBody>
      </p:sp>
      <p:sp>
        <p:nvSpPr>
          <p:cNvPr id="5" name="Marcador de pie de página 4"/>
          <p:cNvSpPr>
            <a:spLocks noGrp="1"/>
          </p:cNvSpPr>
          <p:nvPr>
            <p:ph type="ftr" sz="quarter" idx="11"/>
          </p:nvPr>
        </p:nvSpPr>
        <p:spPr/>
        <p:txBody>
          <a:bodyPr rtlCol="0"/>
          <a:lstStyle>
            <a:lvl1pPr>
              <a:defRPr>
                <a:solidFill>
                  <a:schemeClr val="bg1"/>
                </a:solidFill>
              </a:defRPr>
            </a:lvl1pPr>
          </a:lstStyle>
          <a:p>
            <a:pPr rtl="0"/>
            <a:r>
              <a:rPr lang="es-ES" noProof="0"/>
              <a:t>AGREGAR UN PIE DE PÁGINA</a:t>
            </a:r>
          </a:p>
        </p:txBody>
      </p:sp>
      <p:sp>
        <p:nvSpPr>
          <p:cNvPr id="6" name="Marcador de posición de número de diapositiva 5"/>
          <p:cNvSpPr>
            <a:spLocks noGrp="1"/>
          </p:cNvSpPr>
          <p:nvPr>
            <p:ph type="sldNum" sz="quarter" idx="12"/>
          </p:nvPr>
        </p:nvSpPr>
        <p:spPr/>
        <p:txBody>
          <a:bodyPr rtlCol="0"/>
          <a:lstStyle>
            <a:lvl1pPr>
              <a:defRPr>
                <a:solidFill>
                  <a:schemeClr val="bg1"/>
                </a:solidFill>
              </a:defRPr>
            </a:lvl1pPr>
          </a:lstStyle>
          <a:p>
            <a:pPr rtl="0"/>
            <a:fld id="{C5C3056E-1632-4A65-A24F-3F10A1450A6E}" type="slidenum">
              <a:rPr lang="es-ES" noProof="0" smtClean="0"/>
              <a:pPr rtl="0"/>
              <a:t>‹Nº›</a:t>
            </a:fld>
            <a:endParaRPr lang="es-ES" noProof="0"/>
          </a:p>
        </p:txBody>
      </p:sp>
    </p:spTree>
    <p:extLst>
      <p:ext uri="{BB962C8B-B14F-4D97-AF65-F5344CB8AC3E}">
        <p14:creationId xmlns:p14="http://schemas.microsoft.com/office/powerpoint/2010/main" val="249244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Rectángulo 7"/>
          <p:cNvSpPr>
            <a:spLocks noChangeAspect="1"/>
          </p:cNvSpPr>
          <p:nvPr/>
        </p:nvSpPr>
        <p:spPr bwMode="white">
          <a:xfrm>
            <a:off x="445982" y="606554"/>
            <a:ext cx="11300036" cy="1258827"/>
          </a:xfrm>
          <a:prstGeom prst="rect">
            <a:avLst/>
          </a:prstGeom>
          <a:gradFill flip="none" rotWithShape="1">
            <a:gsLst>
              <a:gs pos="100000">
                <a:schemeClr val="accent2"/>
              </a:gs>
              <a:gs pos="60000">
                <a:schemeClr val="accent1">
                  <a:lumMod val="95000"/>
                  <a:lumOff val="5000"/>
                </a:schemeClr>
              </a:gs>
              <a:gs pos="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3" y="729658"/>
            <a:ext cx="11029616" cy="988332"/>
          </a:xfrm>
        </p:spPr>
        <p:txBody>
          <a:bodyPr rtlCol="0" anchor="ctr" anchorCtr="0">
            <a:normAutofit/>
          </a:bodyPr>
          <a:lstStyle>
            <a:lvl1pPr algn="ctr">
              <a:defRPr sz="4000"/>
            </a:lvl1pPr>
          </a:lstStyle>
          <a:p>
            <a:pPr rtl="0"/>
            <a:r>
              <a:rPr lang="es-ES" noProof="0"/>
              <a:t>Haga clic para modificar el estilo de título del patrón</a:t>
            </a:r>
          </a:p>
        </p:txBody>
      </p:sp>
      <p:sp>
        <p:nvSpPr>
          <p:cNvPr id="3" name="Marcador de posición de contenido 2"/>
          <p:cNvSpPr>
            <a:spLocks noGrp="1"/>
          </p:cNvSpPr>
          <p:nvPr>
            <p:ph sz="half" idx="1" hasCustomPrompt="1"/>
          </p:nvPr>
        </p:nvSpPr>
        <p:spPr>
          <a:xfrm>
            <a:off x="581193" y="2228003"/>
            <a:ext cx="5422390" cy="3633047"/>
          </a:xfrm>
        </p:spPr>
        <p:txBody>
          <a:bodyPr rtlCol="0">
            <a:normAutofit/>
          </a:body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contenido 3"/>
          <p:cNvSpPr>
            <a:spLocks noGrp="1"/>
          </p:cNvSpPr>
          <p:nvPr>
            <p:ph sz="half" idx="2" hasCustomPrompt="1"/>
          </p:nvPr>
        </p:nvSpPr>
        <p:spPr>
          <a:xfrm>
            <a:off x="6188417" y="2228003"/>
            <a:ext cx="5422392" cy="3633047"/>
          </a:xfrm>
        </p:spPr>
        <p:txBody>
          <a:bodyPr rtlCol="0">
            <a:normAutofit/>
          </a:body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fecha 4"/>
          <p:cNvSpPr>
            <a:spLocks noGrp="1"/>
          </p:cNvSpPr>
          <p:nvPr>
            <p:ph type="dt" sz="half" idx="10"/>
          </p:nvPr>
        </p:nvSpPr>
        <p:spPr/>
        <p:txBody>
          <a:bodyPr rtlCol="0"/>
          <a:lstStyle/>
          <a:p>
            <a:pPr rtl="0"/>
            <a:fld id="{3C2010AE-44B9-455E-AB33-849CAFC5BE7A}" type="datetime8">
              <a:rPr lang="es-ES" noProof="0" smtClean="0"/>
              <a:t>13/07/2020 18:34</a:t>
            </a:fld>
            <a:endParaRPr lang="es-ES" noProof="0"/>
          </a:p>
        </p:txBody>
      </p:sp>
      <p:sp>
        <p:nvSpPr>
          <p:cNvPr id="6" name="Marcador de pie de página 5"/>
          <p:cNvSpPr>
            <a:spLocks noGrp="1"/>
          </p:cNvSpPr>
          <p:nvPr>
            <p:ph type="ftr" sz="quarter" idx="11"/>
          </p:nvPr>
        </p:nvSpPr>
        <p:spPr/>
        <p:txBody>
          <a:bodyPr rtlCol="0"/>
          <a:lstStyle/>
          <a:p>
            <a:pPr rtl="0"/>
            <a:r>
              <a:rPr lang="es-ES" noProof="0"/>
              <a:t>AGREGAR UN PIE DE PÁGINA</a:t>
            </a:r>
          </a:p>
        </p:txBody>
      </p:sp>
      <p:sp>
        <p:nvSpPr>
          <p:cNvPr id="7" name="Marcador de número de diapositiva 6"/>
          <p:cNvSpPr>
            <a:spLocks noGrp="1"/>
          </p:cNvSpPr>
          <p:nvPr>
            <p:ph type="sldNum" sz="quarter" idx="12"/>
          </p:nvPr>
        </p:nvSpPr>
        <p:spPr/>
        <p:txBody>
          <a:bodyPr rtlCol="0"/>
          <a:lstStyle/>
          <a:p>
            <a:pPr rtl="0"/>
            <a:fld id="{C5C3056E-1632-4A65-A24F-3F10A1450A6E}" type="slidenum">
              <a:rPr lang="es-ES" noProof="0" smtClean="0"/>
              <a:t>‹Nº›</a:t>
            </a:fld>
            <a:endParaRPr lang="es-ES" noProof="0"/>
          </a:p>
        </p:txBody>
      </p:sp>
    </p:spTree>
    <p:extLst>
      <p:ext uri="{BB962C8B-B14F-4D97-AF65-F5344CB8AC3E}">
        <p14:creationId xmlns:p14="http://schemas.microsoft.com/office/powerpoint/2010/main" val="4236966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lumna de comparación 3">
    <p:spTree>
      <p:nvGrpSpPr>
        <p:cNvPr id="1" name=""/>
        <p:cNvGrpSpPr/>
        <p:nvPr/>
      </p:nvGrpSpPr>
      <p:grpSpPr>
        <a:xfrm>
          <a:off x="0" y="0"/>
          <a:ext cx="0" cy="0"/>
          <a:chOff x="0" y="0"/>
          <a:chExt cx="0" cy="0"/>
        </a:xfrm>
      </p:grpSpPr>
      <p:sp>
        <p:nvSpPr>
          <p:cNvPr id="11" name="Rectángulo 10"/>
          <p:cNvSpPr>
            <a:spLocks noChangeAspect="1"/>
          </p:cNvSpPr>
          <p:nvPr/>
        </p:nvSpPr>
        <p:spPr bwMode="white">
          <a:xfrm>
            <a:off x="445982" y="606554"/>
            <a:ext cx="11300036" cy="1258827"/>
          </a:xfrm>
          <a:prstGeom prst="rect">
            <a:avLst/>
          </a:prstGeom>
          <a:gradFill flip="none" rotWithShape="1">
            <a:gsLst>
              <a:gs pos="100000">
                <a:schemeClr val="accent2"/>
              </a:gs>
              <a:gs pos="60000">
                <a:schemeClr val="accent1">
                  <a:lumMod val="95000"/>
                  <a:lumOff val="5000"/>
                </a:schemeClr>
              </a:gs>
              <a:gs pos="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Título 1"/>
          <p:cNvSpPr>
            <a:spLocks noGrp="1"/>
          </p:cNvSpPr>
          <p:nvPr>
            <p:ph type="title"/>
          </p:nvPr>
        </p:nvSpPr>
        <p:spPr>
          <a:xfrm>
            <a:off x="581193" y="729658"/>
            <a:ext cx="11029616" cy="988332"/>
          </a:xfrm>
        </p:spPr>
        <p:txBody>
          <a:bodyPr rtlCol="0" anchor="ctr" anchorCtr="0">
            <a:normAutofit/>
          </a:bodyPr>
          <a:lstStyle>
            <a:lvl1pPr algn="ctr">
              <a:defRPr sz="4000"/>
            </a:lvl1pPr>
          </a:lstStyle>
          <a:p>
            <a:pPr rtl="0"/>
            <a:r>
              <a:rPr lang="es-ES" noProof="0"/>
              <a:t>Haga clic para modificar el estilo de título del patrón</a:t>
            </a:r>
          </a:p>
        </p:txBody>
      </p:sp>
      <p:sp>
        <p:nvSpPr>
          <p:cNvPr id="3" name="Marcador de posición de texto 2"/>
          <p:cNvSpPr>
            <a:spLocks noGrp="1"/>
          </p:cNvSpPr>
          <p:nvPr>
            <p:ph type="body" idx="1" hasCustomPrompt="1"/>
          </p:nvPr>
        </p:nvSpPr>
        <p:spPr>
          <a:xfrm>
            <a:off x="677396" y="2023139"/>
            <a:ext cx="3198328" cy="536005"/>
          </a:xfrm>
        </p:spPr>
        <p:txBody>
          <a:bodyPr rtlCol="0" anchor="ctr" anchorCtr="0">
            <a:noAutofit/>
          </a:bodyPr>
          <a:lstStyle>
            <a:lvl1pPr marL="0" indent="0" algn="ctr">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Editar estilos de texto del patrón</a:t>
            </a:r>
          </a:p>
        </p:txBody>
      </p:sp>
      <p:sp>
        <p:nvSpPr>
          <p:cNvPr id="4" name="Marcador de posición de contenido 3"/>
          <p:cNvSpPr>
            <a:spLocks noGrp="1"/>
          </p:cNvSpPr>
          <p:nvPr>
            <p:ph sz="half" idx="2" hasCustomPrompt="1"/>
          </p:nvPr>
        </p:nvSpPr>
        <p:spPr>
          <a:xfrm>
            <a:off x="581194" y="2714624"/>
            <a:ext cx="3378403" cy="3194051"/>
          </a:xfrm>
        </p:spPr>
        <p:txBody>
          <a:bodyPr rtlCol="0" anchor="t">
            <a:normAutofit/>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7" name="Marcador de fecha 6"/>
          <p:cNvSpPr>
            <a:spLocks noGrp="1"/>
          </p:cNvSpPr>
          <p:nvPr>
            <p:ph type="dt" sz="half" idx="10"/>
          </p:nvPr>
        </p:nvSpPr>
        <p:spPr/>
        <p:txBody>
          <a:bodyPr rtlCol="0"/>
          <a:lstStyle>
            <a:lvl1pPr>
              <a:defRPr>
                <a:solidFill>
                  <a:srgbClr val="903163"/>
                </a:solidFill>
              </a:defRPr>
            </a:lvl1pPr>
          </a:lstStyle>
          <a:p>
            <a:pPr rtl="0"/>
            <a:fld id="{78A923AA-4DC8-49E8-AE56-2621FE07B23C}" type="datetime8">
              <a:rPr lang="es-ES" noProof="0" smtClean="0"/>
              <a:t>13/07/2020 18:34</a:t>
            </a:fld>
            <a:endParaRPr lang="es-ES" noProof="0"/>
          </a:p>
        </p:txBody>
      </p:sp>
      <p:sp>
        <p:nvSpPr>
          <p:cNvPr id="8" name="Marcador de pie de página 7"/>
          <p:cNvSpPr>
            <a:spLocks noGrp="1"/>
          </p:cNvSpPr>
          <p:nvPr>
            <p:ph type="ftr" sz="quarter" idx="11"/>
          </p:nvPr>
        </p:nvSpPr>
        <p:spPr>
          <a:xfrm>
            <a:off x="581192" y="5951811"/>
            <a:ext cx="6917210" cy="365125"/>
          </a:xfrm>
        </p:spPr>
        <p:txBody>
          <a:bodyPr rtlCol="0"/>
          <a:lstStyle>
            <a:lvl1pPr>
              <a:defRPr>
                <a:solidFill>
                  <a:srgbClr val="903163"/>
                </a:solidFill>
              </a:defRPr>
            </a:lvl1pPr>
          </a:lstStyle>
          <a:p>
            <a:pPr rtl="0"/>
            <a:r>
              <a:rPr lang="es-ES" noProof="0"/>
              <a:t>AGREGAR UN PIE DE PÁGINA</a:t>
            </a:r>
          </a:p>
        </p:txBody>
      </p:sp>
      <p:sp>
        <p:nvSpPr>
          <p:cNvPr id="23" name="Marcador de posición de contenido 3">
            <a:extLst>
              <a:ext uri="{FF2B5EF4-FFF2-40B4-BE49-F238E27FC236}">
                <a16:creationId xmlns:a16="http://schemas.microsoft.com/office/drawing/2014/main" id="{6D289ABA-BA71-41AF-AA30-58CB8F426F6C}"/>
              </a:ext>
            </a:extLst>
          </p:cNvPr>
          <p:cNvSpPr>
            <a:spLocks noGrp="1"/>
          </p:cNvSpPr>
          <p:nvPr>
            <p:ph sz="half" idx="15" hasCustomPrompt="1"/>
          </p:nvPr>
        </p:nvSpPr>
        <p:spPr>
          <a:xfrm>
            <a:off x="8145430" y="2714624"/>
            <a:ext cx="3378403" cy="3194051"/>
          </a:xfrm>
        </p:spPr>
        <p:txBody>
          <a:bodyPr rtlCol="0" anchor="t">
            <a:normAutofit/>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9" name="Marcador de número de diapositiva 8"/>
          <p:cNvSpPr>
            <a:spLocks noGrp="1"/>
          </p:cNvSpPr>
          <p:nvPr>
            <p:ph type="sldNum" sz="quarter" idx="12"/>
          </p:nvPr>
        </p:nvSpPr>
        <p:spPr/>
        <p:txBody>
          <a:bodyPr rtlCol="0"/>
          <a:lstStyle>
            <a:lvl1pPr>
              <a:defRPr>
                <a:solidFill>
                  <a:srgbClr val="903163"/>
                </a:solidFill>
              </a:defRPr>
            </a:lvl1pPr>
          </a:lstStyle>
          <a:p>
            <a:pPr rtl="0"/>
            <a:fld id="{C5C3056E-1632-4A65-A24F-3F10A1450A6E}" type="slidenum">
              <a:rPr lang="es-ES" noProof="0" smtClean="0"/>
              <a:pPr rtl="0"/>
              <a:t>‹Nº›</a:t>
            </a:fld>
            <a:endParaRPr lang="es-ES" noProof="0"/>
          </a:p>
        </p:txBody>
      </p:sp>
      <p:sp>
        <p:nvSpPr>
          <p:cNvPr id="22" name="Marcador de posición de contenido 3">
            <a:extLst>
              <a:ext uri="{FF2B5EF4-FFF2-40B4-BE49-F238E27FC236}">
                <a16:creationId xmlns:a16="http://schemas.microsoft.com/office/drawing/2014/main" id="{C06DFC81-3912-4844-B25C-E1D7CBCD80A0}"/>
              </a:ext>
            </a:extLst>
          </p:cNvPr>
          <p:cNvSpPr>
            <a:spLocks noGrp="1"/>
          </p:cNvSpPr>
          <p:nvPr>
            <p:ph sz="half" idx="14" hasCustomPrompt="1"/>
          </p:nvPr>
        </p:nvSpPr>
        <p:spPr>
          <a:xfrm>
            <a:off x="4400414" y="2714624"/>
            <a:ext cx="3378403" cy="3194051"/>
          </a:xfrm>
        </p:spPr>
        <p:txBody>
          <a:bodyPr rtlCol="0" anchor="t">
            <a:normAutofit/>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24" name="Marcador de posición de texto 2">
            <a:extLst>
              <a:ext uri="{FF2B5EF4-FFF2-40B4-BE49-F238E27FC236}">
                <a16:creationId xmlns:a16="http://schemas.microsoft.com/office/drawing/2014/main" id="{11556C46-FD2A-4916-B30C-DB066CAEA471}"/>
              </a:ext>
            </a:extLst>
          </p:cNvPr>
          <p:cNvSpPr>
            <a:spLocks noGrp="1"/>
          </p:cNvSpPr>
          <p:nvPr>
            <p:ph type="body" idx="16" hasCustomPrompt="1"/>
          </p:nvPr>
        </p:nvSpPr>
        <p:spPr>
          <a:xfrm>
            <a:off x="8241852" y="2023139"/>
            <a:ext cx="3198328" cy="536005"/>
          </a:xfrm>
        </p:spPr>
        <p:txBody>
          <a:bodyPr rtlCol="0" anchor="ctr" anchorCtr="0">
            <a:noAutofit/>
          </a:bodyPr>
          <a:lstStyle>
            <a:lvl1pPr marL="0" indent="0" algn="ctr">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Editar estilos de texto del patrón</a:t>
            </a:r>
          </a:p>
        </p:txBody>
      </p:sp>
      <p:cxnSp>
        <p:nvCxnSpPr>
          <p:cNvPr id="19" name="Conector recto 18">
            <a:extLst>
              <a:ext uri="{FF2B5EF4-FFF2-40B4-BE49-F238E27FC236}">
                <a16:creationId xmlns:a16="http://schemas.microsoft.com/office/drawing/2014/main" id="{E2328988-0888-4C1A-8F73-17D455B6F882}"/>
              </a:ext>
              <a:ext uri="{C183D7F6-B498-43B3-948B-1728B52AA6E4}">
                <adec:decorative xmlns:adec="http://schemas.microsoft.com/office/drawing/2017/decorative" val="1"/>
              </a:ext>
            </a:extLst>
          </p:cNvPr>
          <p:cNvCxnSpPr>
            <a:cxnSpLocks/>
          </p:cNvCxnSpPr>
          <p:nvPr userDrawn="1"/>
        </p:nvCxnSpPr>
        <p:spPr>
          <a:xfrm>
            <a:off x="4180115" y="2714625"/>
            <a:ext cx="0" cy="3194051"/>
          </a:xfrm>
          <a:prstGeom prst="line">
            <a:avLst/>
          </a:prstGeom>
          <a:ln>
            <a:solidFill>
              <a:schemeClr val="accent1"/>
            </a:solidFill>
          </a:ln>
        </p:spPr>
        <p:style>
          <a:lnRef idx="2">
            <a:schemeClr val="accent4"/>
          </a:lnRef>
          <a:fillRef idx="0">
            <a:schemeClr val="accent4"/>
          </a:fillRef>
          <a:effectRef idx="1">
            <a:schemeClr val="accent4"/>
          </a:effectRef>
          <a:fontRef idx="minor">
            <a:schemeClr val="tx1"/>
          </a:fontRef>
        </p:style>
      </p:cxnSp>
      <p:cxnSp>
        <p:nvCxnSpPr>
          <p:cNvPr id="20" name="Conector recto 19">
            <a:extLst>
              <a:ext uri="{FF2B5EF4-FFF2-40B4-BE49-F238E27FC236}">
                <a16:creationId xmlns:a16="http://schemas.microsoft.com/office/drawing/2014/main" id="{D81892BA-72AB-4029-BF58-4D6F90C43628}"/>
              </a:ext>
              <a:ext uri="{C183D7F6-B498-43B3-948B-1728B52AA6E4}">
                <adec:decorative xmlns:adec="http://schemas.microsoft.com/office/drawing/2017/decorative" val="1"/>
              </a:ext>
            </a:extLst>
          </p:cNvPr>
          <p:cNvCxnSpPr>
            <a:cxnSpLocks/>
          </p:cNvCxnSpPr>
          <p:nvPr userDrawn="1"/>
        </p:nvCxnSpPr>
        <p:spPr>
          <a:xfrm>
            <a:off x="7962123" y="2714625"/>
            <a:ext cx="0" cy="3194051"/>
          </a:xfrm>
          <a:prstGeom prst="line">
            <a:avLst/>
          </a:prstGeom>
          <a:ln>
            <a:solidFill>
              <a:schemeClr val="accent1"/>
            </a:solidFill>
          </a:ln>
        </p:spPr>
        <p:style>
          <a:lnRef idx="2">
            <a:schemeClr val="accent4"/>
          </a:lnRef>
          <a:fillRef idx="0">
            <a:schemeClr val="accent4"/>
          </a:fillRef>
          <a:effectRef idx="1">
            <a:schemeClr val="accent4"/>
          </a:effectRef>
          <a:fontRef idx="minor">
            <a:schemeClr val="tx1"/>
          </a:fontRef>
        </p:style>
      </p:cxnSp>
      <p:sp>
        <p:nvSpPr>
          <p:cNvPr id="21" name="Marcador de posición de texto 2">
            <a:extLst>
              <a:ext uri="{FF2B5EF4-FFF2-40B4-BE49-F238E27FC236}">
                <a16:creationId xmlns:a16="http://schemas.microsoft.com/office/drawing/2014/main" id="{8E232301-6803-418F-8637-ABBAC64416DA}"/>
              </a:ext>
            </a:extLst>
          </p:cNvPr>
          <p:cNvSpPr>
            <a:spLocks noGrp="1"/>
          </p:cNvSpPr>
          <p:nvPr>
            <p:ph type="body" idx="13" hasCustomPrompt="1"/>
          </p:nvPr>
        </p:nvSpPr>
        <p:spPr>
          <a:xfrm>
            <a:off x="4496836" y="2023139"/>
            <a:ext cx="3198328" cy="536005"/>
          </a:xfrm>
        </p:spPr>
        <p:txBody>
          <a:bodyPr rtlCol="0" anchor="ctr" anchorCtr="0">
            <a:noAutofit/>
          </a:bodyPr>
          <a:lstStyle>
            <a:lvl1pPr marL="0" indent="0" algn="ctr">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Editar estilos de texto del patrón</a:t>
            </a:r>
          </a:p>
        </p:txBody>
      </p:sp>
    </p:spTree>
    <p:extLst>
      <p:ext uri="{BB962C8B-B14F-4D97-AF65-F5344CB8AC3E}">
        <p14:creationId xmlns:p14="http://schemas.microsoft.com/office/powerpoint/2010/main" val="571190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1" name="Rectángulo 10"/>
          <p:cNvSpPr>
            <a:spLocks noChangeAspect="1"/>
          </p:cNvSpPr>
          <p:nvPr/>
        </p:nvSpPr>
        <p:spPr bwMode="white">
          <a:xfrm>
            <a:off x="445982" y="606554"/>
            <a:ext cx="11300036" cy="1258827"/>
          </a:xfrm>
          <a:prstGeom prst="rect">
            <a:avLst/>
          </a:prstGeom>
          <a:gradFill flip="none" rotWithShape="1">
            <a:gsLst>
              <a:gs pos="100000">
                <a:schemeClr val="accent2"/>
              </a:gs>
              <a:gs pos="60000">
                <a:schemeClr val="accent1">
                  <a:lumMod val="95000"/>
                  <a:lumOff val="5000"/>
                </a:schemeClr>
              </a:gs>
              <a:gs pos="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Título 1"/>
          <p:cNvSpPr>
            <a:spLocks noGrp="1"/>
          </p:cNvSpPr>
          <p:nvPr>
            <p:ph type="title"/>
          </p:nvPr>
        </p:nvSpPr>
        <p:spPr>
          <a:xfrm>
            <a:off x="581193" y="729658"/>
            <a:ext cx="11029616" cy="988332"/>
          </a:xfrm>
        </p:spPr>
        <p:txBody>
          <a:bodyPr rtlCol="0" anchor="ctr" anchorCtr="0">
            <a:normAutofit/>
          </a:bodyPr>
          <a:lstStyle>
            <a:lvl1pPr algn="ctr">
              <a:defRPr sz="4000"/>
            </a:lvl1pPr>
          </a:lstStyle>
          <a:p>
            <a:pPr rtl="0"/>
            <a:r>
              <a:rPr lang="es-ES" noProof="0"/>
              <a:t>Haga clic para modificar el estilo de título del patrón</a:t>
            </a:r>
          </a:p>
        </p:txBody>
      </p:sp>
      <p:sp>
        <p:nvSpPr>
          <p:cNvPr id="3" name="Marcador de posición de texto 2"/>
          <p:cNvSpPr>
            <a:spLocks noGrp="1"/>
          </p:cNvSpPr>
          <p:nvPr>
            <p:ph type="body" idx="1" hasCustomPrompt="1"/>
          </p:nvPr>
        </p:nvSpPr>
        <p:spPr>
          <a:xfrm>
            <a:off x="581193" y="2250892"/>
            <a:ext cx="5393102" cy="536005"/>
          </a:xfrm>
        </p:spPr>
        <p:txBody>
          <a:bodyPr rtlCol="0" anchor="b">
            <a:noAutofit/>
          </a:bodyPr>
          <a:lstStyle>
            <a:lvl1pPr marL="0" indent="0">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Editar estilos de texto del patrón</a:t>
            </a:r>
          </a:p>
        </p:txBody>
      </p:sp>
      <p:sp>
        <p:nvSpPr>
          <p:cNvPr id="4" name="Marcador de posición de contenido 3"/>
          <p:cNvSpPr>
            <a:spLocks noGrp="1"/>
          </p:cNvSpPr>
          <p:nvPr>
            <p:ph sz="half" idx="2" hasCustomPrompt="1"/>
          </p:nvPr>
        </p:nvSpPr>
        <p:spPr>
          <a:xfrm>
            <a:off x="581194" y="2926052"/>
            <a:ext cx="5393100" cy="2934999"/>
          </a:xfrm>
        </p:spPr>
        <p:txBody>
          <a:bodyPr rtlCol="0" anchor="t">
            <a:normAutofit/>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osición de texto 4"/>
          <p:cNvSpPr>
            <a:spLocks noGrp="1"/>
          </p:cNvSpPr>
          <p:nvPr>
            <p:ph type="body" sz="quarter" idx="3" hasCustomPrompt="1"/>
          </p:nvPr>
        </p:nvSpPr>
        <p:spPr>
          <a:xfrm>
            <a:off x="6217707" y="2250892"/>
            <a:ext cx="5393102" cy="553373"/>
          </a:xfrm>
        </p:spPr>
        <p:txBody>
          <a:bodyPr rtlCol="0" anchor="b">
            <a:noAutofit/>
          </a:bodyPr>
          <a:lstStyle>
            <a:lvl1pPr marL="0" indent="0">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Editar estilos de texto del patrón</a:t>
            </a:r>
          </a:p>
        </p:txBody>
      </p:sp>
      <p:sp>
        <p:nvSpPr>
          <p:cNvPr id="6" name="Marcador de posición de contenido 5"/>
          <p:cNvSpPr>
            <a:spLocks noGrp="1"/>
          </p:cNvSpPr>
          <p:nvPr>
            <p:ph sz="quarter" idx="4" hasCustomPrompt="1"/>
          </p:nvPr>
        </p:nvSpPr>
        <p:spPr>
          <a:xfrm>
            <a:off x="6217709" y="2926052"/>
            <a:ext cx="5393100" cy="2934999"/>
          </a:xfrm>
        </p:spPr>
        <p:txBody>
          <a:bodyPr rtlCol="0" anchor="t">
            <a:normAutofit/>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7" name="Marcador de fecha 6"/>
          <p:cNvSpPr>
            <a:spLocks noGrp="1"/>
          </p:cNvSpPr>
          <p:nvPr>
            <p:ph type="dt" sz="half" idx="10"/>
          </p:nvPr>
        </p:nvSpPr>
        <p:spPr/>
        <p:txBody>
          <a:bodyPr rtlCol="0"/>
          <a:lstStyle>
            <a:lvl1pPr>
              <a:defRPr>
                <a:solidFill>
                  <a:srgbClr val="903163"/>
                </a:solidFill>
              </a:defRPr>
            </a:lvl1pPr>
          </a:lstStyle>
          <a:p>
            <a:pPr rtl="0"/>
            <a:fld id="{9347F3D9-63C1-409D-8BB8-AB9AC45AB431}" type="datetime8">
              <a:rPr lang="es-ES" noProof="0" smtClean="0"/>
              <a:t>13/07/2020 18:34</a:t>
            </a:fld>
            <a:endParaRPr lang="es-ES" noProof="0"/>
          </a:p>
        </p:txBody>
      </p:sp>
      <p:sp>
        <p:nvSpPr>
          <p:cNvPr id="8" name="Marcador de pie de página 7"/>
          <p:cNvSpPr>
            <a:spLocks noGrp="1"/>
          </p:cNvSpPr>
          <p:nvPr>
            <p:ph type="ftr" sz="quarter" idx="11"/>
          </p:nvPr>
        </p:nvSpPr>
        <p:spPr/>
        <p:txBody>
          <a:bodyPr rtlCol="0"/>
          <a:lstStyle>
            <a:lvl1pPr>
              <a:defRPr>
                <a:solidFill>
                  <a:srgbClr val="903163"/>
                </a:solidFill>
              </a:defRPr>
            </a:lvl1pPr>
          </a:lstStyle>
          <a:p>
            <a:pPr rtl="0"/>
            <a:r>
              <a:rPr lang="es-ES" noProof="0"/>
              <a:t>AGREGAR UN PIE DE PÁGINA</a:t>
            </a:r>
          </a:p>
        </p:txBody>
      </p:sp>
      <p:sp>
        <p:nvSpPr>
          <p:cNvPr id="9" name="Marcador de número de diapositiva 8"/>
          <p:cNvSpPr>
            <a:spLocks noGrp="1"/>
          </p:cNvSpPr>
          <p:nvPr>
            <p:ph type="sldNum" sz="quarter" idx="12"/>
          </p:nvPr>
        </p:nvSpPr>
        <p:spPr/>
        <p:txBody>
          <a:bodyPr rtlCol="0"/>
          <a:lstStyle>
            <a:lvl1pPr>
              <a:defRPr>
                <a:solidFill>
                  <a:srgbClr val="903163"/>
                </a:solidFill>
              </a:defRPr>
            </a:lvl1pPr>
          </a:lstStyle>
          <a:p>
            <a:pPr rtl="0"/>
            <a:fld id="{C5C3056E-1632-4A65-A24F-3F10A1450A6E}" type="slidenum">
              <a:rPr lang="es-ES" noProof="0" smtClean="0"/>
              <a:pPr rtl="0"/>
              <a:t>‹Nº›</a:t>
            </a:fld>
            <a:endParaRPr lang="es-ES" noProof="0"/>
          </a:p>
        </p:txBody>
      </p:sp>
    </p:spTree>
    <p:extLst>
      <p:ext uri="{BB962C8B-B14F-4D97-AF65-F5344CB8AC3E}">
        <p14:creationId xmlns:p14="http://schemas.microsoft.com/office/powerpoint/2010/main" val="2416690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olo el título">
    <p:spTree>
      <p:nvGrpSpPr>
        <p:cNvPr id="1" name=""/>
        <p:cNvGrpSpPr/>
        <p:nvPr/>
      </p:nvGrpSpPr>
      <p:grpSpPr>
        <a:xfrm>
          <a:off x="0" y="0"/>
          <a:ext cx="0" cy="0"/>
          <a:chOff x="0" y="0"/>
          <a:chExt cx="0" cy="0"/>
        </a:xfrm>
      </p:grpSpPr>
      <p:sp>
        <p:nvSpPr>
          <p:cNvPr id="7" name="Rectángulo 6"/>
          <p:cNvSpPr>
            <a:spLocks noChangeAspect="1"/>
          </p:cNvSpPr>
          <p:nvPr/>
        </p:nvSpPr>
        <p:spPr bwMode="white">
          <a:xfrm>
            <a:off x="440683" y="606554"/>
            <a:ext cx="11300036" cy="1258827"/>
          </a:xfrm>
          <a:prstGeom prst="rect">
            <a:avLst/>
          </a:prstGeom>
          <a:gradFill flip="none" rotWithShape="1">
            <a:gsLst>
              <a:gs pos="100000">
                <a:schemeClr val="accent2"/>
              </a:gs>
              <a:gs pos="60000">
                <a:schemeClr val="accent1">
                  <a:lumMod val="95000"/>
                  <a:lumOff val="5000"/>
                </a:schemeClr>
              </a:gs>
              <a:gs pos="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 name="Marcador de fecha 2"/>
          <p:cNvSpPr>
            <a:spLocks noGrp="1"/>
          </p:cNvSpPr>
          <p:nvPr>
            <p:ph type="dt" sz="half" idx="10"/>
          </p:nvPr>
        </p:nvSpPr>
        <p:spPr/>
        <p:txBody>
          <a:bodyPr rtlCol="0"/>
          <a:lstStyle/>
          <a:p>
            <a:pPr rtl="0"/>
            <a:fld id="{4169EEC8-605E-4E58-948B-0991A8446E7F}" type="datetime8">
              <a:rPr lang="es-ES" noProof="0" smtClean="0"/>
              <a:t>13/07/2020 18:34</a:t>
            </a:fld>
            <a:endParaRPr lang="es-ES" noProof="0"/>
          </a:p>
        </p:txBody>
      </p:sp>
      <p:sp>
        <p:nvSpPr>
          <p:cNvPr id="4" name="Marcador de pie de página 3"/>
          <p:cNvSpPr>
            <a:spLocks noGrp="1"/>
          </p:cNvSpPr>
          <p:nvPr>
            <p:ph type="ftr" sz="quarter" idx="11"/>
          </p:nvPr>
        </p:nvSpPr>
        <p:spPr/>
        <p:txBody>
          <a:bodyPr rtlCol="0"/>
          <a:lstStyle/>
          <a:p>
            <a:pPr rtl="0"/>
            <a:r>
              <a:rPr lang="es-ES" noProof="0"/>
              <a:t>AGREGAR UN PIE DE PÁGINA</a:t>
            </a:r>
          </a:p>
        </p:txBody>
      </p:sp>
      <p:sp>
        <p:nvSpPr>
          <p:cNvPr id="5" name="Marcador de número de diapositiva 4"/>
          <p:cNvSpPr>
            <a:spLocks noGrp="1"/>
          </p:cNvSpPr>
          <p:nvPr>
            <p:ph type="sldNum" sz="quarter" idx="12"/>
          </p:nvPr>
        </p:nvSpPr>
        <p:spPr/>
        <p:txBody>
          <a:bodyPr rtlCol="0"/>
          <a:lstStyle/>
          <a:p>
            <a:pPr rtl="0"/>
            <a:fld id="{C5C3056E-1632-4A65-A24F-3F10A1450A6E}" type="slidenum">
              <a:rPr lang="es-ES" noProof="0" smtClean="0"/>
              <a:t>‹Nº›</a:t>
            </a:fld>
            <a:endParaRPr lang="es-ES" noProof="0"/>
          </a:p>
        </p:txBody>
      </p:sp>
      <p:sp>
        <p:nvSpPr>
          <p:cNvPr id="9" name="Título 1">
            <a:extLst>
              <a:ext uri="{FF2B5EF4-FFF2-40B4-BE49-F238E27FC236}">
                <a16:creationId xmlns:a16="http://schemas.microsoft.com/office/drawing/2014/main" id="{5CEC16FA-81A4-6F41-9FCE-6262A4533E5C}"/>
              </a:ext>
            </a:extLst>
          </p:cNvPr>
          <p:cNvSpPr>
            <a:spLocks noGrp="1"/>
          </p:cNvSpPr>
          <p:nvPr>
            <p:ph type="title"/>
          </p:nvPr>
        </p:nvSpPr>
        <p:spPr>
          <a:xfrm>
            <a:off x="581193" y="729658"/>
            <a:ext cx="11029616" cy="988332"/>
          </a:xfrm>
        </p:spPr>
        <p:txBody>
          <a:bodyPr rtlCol="0" anchor="ctr" anchorCtr="0">
            <a:normAutofit/>
          </a:bodyPr>
          <a:lstStyle>
            <a:lvl1pPr algn="ctr">
              <a:defRPr sz="4000"/>
            </a:lvl1pPr>
          </a:lstStyle>
          <a:p>
            <a:pPr rtl="0"/>
            <a:r>
              <a:rPr lang="es-ES" noProof="0"/>
              <a:t>Haga clic para modificar el estilo de título del patrón</a:t>
            </a:r>
          </a:p>
        </p:txBody>
      </p:sp>
    </p:spTree>
    <p:extLst>
      <p:ext uri="{BB962C8B-B14F-4D97-AF65-F5344CB8AC3E}">
        <p14:creationId xmlns:p14="http://schemas.microsoft.com/office/powerpoint/2010/main" val="15454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rtlCol="0"/>
          <a:lstStyle>
            <a:lvl1pPr>
              <a:defRPr>
                <a:solidFill>
                  <a:srgbClr val="903163"/>
                </a:solidFill>
              </a:defRPr>
            </a:lvl1pPr>
          </a:lstStyle>
          <a:p>
            <a:pPr rtl="0"/>
            <a:fld id="{7BEF09C4-505A-407E-8C34-648786B9CFE9}" type="datetime8">
              <a:rPr lang="es-ES" noProof="0" smtClean="0"/>
              <a:t>13/07/2020 18:34</a:t>
            </a:fld>
            <a:endParaRPr lang="es-ES" noProof="0"/>
          </a:p>
        </p:txBody>
      </p:sp>
      <p:sp>
        <p:nvSpPr>
          <p:cNvPr id="3" name="Marcador de pie de página 2"/>
          <p:cNvSpPr>
            <a:spLocks noGrp="1"/>
          </p:cNvSpPr>
          <p:nvPr>
            <p:ph type="ftr" sz="quarter" idx="11"/>
          </p:nvPr>
        </p:nvSpPr>
        <p:spPr/>
        <p:txBody>
          <a:bodyPr rtlCol="0"/>
          <a:lstStyle>
            <a:lvl1pPr>
              <a:defRPr>
                <a:solidFill>
                  <a:srgbClr val="903163"/>
                </a:solidFill>
              </a:defRPr>
            </a:lvl1pPr>
          </a:lstStyle>
          <a:p>
            <a:pPr rtl="0"/>
            <a:r>
              <a:rPr lang="es-ES" noProof="0"/>
              <a:t>AGREGAR UN PIE DE PÁGINA</a:t>
            </a:r>
          </a:p>
        </p:txBody>
      </p:sp>
      <p:sp>
        <p:nvSpPr>
          <p:cNvPr id="4" name="Marcador de número de diapositiva 3"/>
          <p:cNvSpPr>
            <a:spLocks noGrp="1"/>
          </p:cNvSpPr>
          <p:nvPr>
            <p:ph type="sldNum" sz="quarter" idx="12"/>
          </p:nvPr>
        </p:nvSpPr>
        <p:spPr/>
        <p:txBody>
          <a:bodyPr rtlCol="0"/>
          <a:lstStyle>
            <a:lvl1pPr>
              <a:defRPr>
                <a:solidFill>
                  <a:srgbClr val="903163"/>
                </a:solidFill>
              </a:defRPr>
            </a:lvl1pPr>
          </a:lstStyle>
          <a:p>
            <a:pPr rtl="0"/>
            <a:fld id="{C5C3056E-1632-4A65-A24F-3F10A1450A6E}" type="slidenum">
              <a:rPr lang="es-ES" noProof="0" smtClean="0"/>
              <a:pPr rtl="0"/>
              <a:t>‹Nº›</a:t>
            </a:fld>
            <a:endParaRPr lang="es-ES" noProof="0"/>
          </a:p>
        </p:txBody>
      </p:sp>
      <p:sp>
        <p:nvSpPr>
          <p:cNvPr id="5" name="Título 4">
            <a:extLst>
              <a:ext uri="{FF2B5EF4-FFF2-40B4-BE49-F238E27FC236}">
                <a16:creationId xmlns:a16="http://schemas.microsoft.com/office/drawing/2014/main" id="{DFBB0525-CFF9-4A39-B5EA-579253994F60}"/>
              </a:ext>
            </a:extLst>
          </p:cNvPr>
          <p:cNvSpPr>
            <a:spLocks noGrp="1"/>
          </p:cNvSpPr>
          <p:nvPr>
            <p:ph type="title"/>
          </p:nvPr>
        </p:nvSpPr>
        <p:spPr/>
        <p:txBody>
          <a:bodyPr rtlCol="0"/>
          <a:lstStyle>
            <a:lvl1pPr>
              <a:defRPr>
                <a:solidFill>
                  <a:schemeClr val="tx1"/>
                </a:solidFill>
              </a:defRPr>
            </a:lvl1pPr>
          </a:lstStyle>
          <a:p>
            <a:pPr rtl="0"/>
            <a:r>
              <a:rPr lang="es-ES" noProof="0"/>
              <a:t>Haga clic para modificar el estilo de título del patrón</a:t>
            </a:r>
          </a:p>
        </p:txBody>
      </p:sp>
    </p:spTree>
    <p:extLst>
      <p:ext uri="{BB962C8B-B14F-4D97-AF65-F5344CB8AC3E}">
        <p14:creationId xmlns:p14="http://schemas.microsoft.com/office/powerpoint/2010/main" val="785869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Rectángulo 8"/>
          <p:cNvSpPr>
            <a:spLocks noChangeAspect="1"/>
          </p:cNvSpPr>
          <p:nvPr/>
        </p:nvSpPr>
        <p:spPr bwMode="white">
          <a:xfrm>
            <a:off x="447817" y="5141973"/>
            <a:ext cx="11298200" cy="1274702"/>
          </a:xfrm>
          <a:prstGeom prst="rect">
            <a:avLst/>
          </a:prstGeom>
          <a:gradFill flip="none" rotWithShape="1">
            <a:gsLst>
              <a:gs pos="100000">
                <a:schemeClr val="accent2"/>
              </a:gs>
              <a:gs pos="59000">
                <a:schemeClr val="accent1">
                  <a:lumMod val="95000"/>
                  <a:lumOff val="5000"/>
                </a:schemeClr>
              </a:gs>
              <a:gs pos="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2" y="5262296"/>
            <a:ext cx="4909445" cy="689514"/>
          </a:xfrm>
        </p:spPr>
        <p:txBody>
          <a:bodyPr rtlCol="0" anchor="ctr"/>
          <a:lstStyle>
            <a:lvl1pPr algn="l">
              <a:defRPr sz="2000" b="0">
                <a:solidFill>
                  <a:schemeClr val="bg1"/>
                </a:solidFill>
              </a:defRPr>
            </a:lvl1pPr>
          </a:lstStyle>
          <a:p>
            <a:pPr rtl="0"/>
            <a:r>
              <a:rPr lang="es-ES" noProof="0"/>
              <a:t>Haga clic para modificar el estilo de título del patrón</a:t>
            </a:r>
          </a:p>
        </p:txBody>
      </p:sp>
      <p:sp>
        <p:nvSpPr>
          <p:cNvPr id="3" name="Marcador de posición de contenido 2"/>
          <p:cNvSpPr>
            <a:spLocks noGrp="1"/>
          </p:cNvSpPr>
          <p:nvPr>
            <p:ph idx="1" hasCustomPrompt="1"/>
          </p:nvPr>
        </p:nvSpPr>
        <p:spPr>
          <a:xfrm>
            <a:off x="447816" y="601200"/>
            <a:ext cx="11292840" cy="4204800"/>
          </a:xfrm>
        </p:spPr>
        <p:txBody>
          <a:bodyPr rtlCol="0" anchor="t" anchorCtr="0">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texto 3"/>
          <p:cNvSpPr>
            <a:spLocks noGrp="1"/>
          </p:cNvSpPr>
          <p:nvPr>
            <p:ph type="body" sz="half" idx="2" hasCustomPrompt="1"/>
          </p:nvPr>
        </p:nvSpPr>
        <p:spPr>
          <a:xfrm>
            <a:off x="5740823" y="5262296"/>
            <a:ext cx="5869987" cy="689515"/>
          </a:xfrm>
        </p:spPr>
        <p:txBody>
          <a:bodyPr rtlCol="0"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Editar estilos de texto del patrón</a:t>
            </a:r>
          </a:p>
        </p:txBody>
      </p:sp>
      <p:sp>
        <p:nvSpPr>
          <p:cNvPr id="5" name="Marcador de fecha 4"/>
          <p:cNvSpPr>
            <a:spLocks noGrp="1"/>
          </p:cNvSpPr>
          <p:nvPr>
            <p:ph type="dt" sz="half" idx="10"/>
          </p:nvPr>
        </p:nvSpPr>
        <p:spPr/>
        <p:txBody>
          <a:bodyPr rtlCol="0"/>
          <a:lstStyle>
            <a:lvl1pPr>
              <a:defRPr>
                <a:solidFill>
                  <a:schemeClr val="bg1"/>
                </a:solidFill>
              </a:defRPr>
            </a:lvl1pPr>
          </a:lstStyle>
          <a:p>
            <a:pPr rtl="0"/>
            <a:fld id="{540626F3-E7EF-492C-A111-7A55985ABF6C}" type="datetime8">
              <a:rPr lang="es-ES" noProof="0" smtClean="0"/>
              <a:t>13/07/2020 18:34</a:t>
            </a:fld>
            <a:endParaRPr lang="es-ES" noProof="0"/>
          </a:p>
        </p:txBody>
      </p:sp>
      <p:sp>
        <p:nvSpPr>
          <p:cNvPr id="6" name="Marcador de pie de página 5"/>
          <p:cNvSpPr>
            <a:spLocks noGrp="1"/>
          </p:cNvSpPr>
          <p:nvPr>
            <p:ph type="ftr" sz="quarter" idx="11"/>
          </p:nvPr>
        </p:nvSpPr>
        <p:spPr/>
        <p:txBody>
          <a:bodyPr rtlCol="0"/>
          <a:lstStyle>
            <a:lvl1pPr>
              <a:defRPr>
                <a:solidFill>
                  <a:schemeClr val="bg1"/>
                </a:solidFill>
              </a:defRPr>
            </a:lvl1pPr>
          </a:lstStyle>
          <a:p>
            <a:pPr rtl="0"/>
            <a:r>
              <a:rPr lang="es-ES" noProof="0"/>
              <a:t>AGREGAR UN PIE DE PÁGINA</a:t>
            </a:r>
          </a:p>
        </p:txBody>
      </p:sp>
      <p:sp>
        <p:nvSpPr>
          <p:cNvPr id="7" name="Marcador de número de diapositiva 6"/>
          <p:cNvSpPr>
            <a:spLocks noGrp="1"/>
          </p:cNvSpPr>
          <p:nvPr>
            <p:ph type="sldNum" sz="quarter" idx="12"/>
          </p:nvPr>
        </p:nvSpPr>
        <p:spPr/>
        <p:txBody>
          <a:bodyPr rtlCol="0"/>
          <a:lstStyle>
            <a:lvl1pPr>
              <a:defRPr>
                <a:solidFill>
                  <a:schemeClr val="bg1"/>
                </a:solidFill>
              </a:defRPr>
            </a:lvl1pPr>
          </a:lstStyle>
          <a:p>
            <a:pPr rtl="0"/>
            <a:fld id="{C5C3056E-1632-4A65-A24F-3F10A1450A6E}" type="slidenum">
              <a:rPr lang="es-ES" noProof="0" smtClean="0"/>
              <a:pPr rtl="0"/>
              <a:t>‹Nº›</a:t>
            </a:fld>
            <a:endParaRPr lang="es-ES" noProof="0"/>
          </a:p>
        </p:txBody>
      </p:sp>
    </p:spTree>
    <p:extLst>
      <p:ext uri="{BB962C8B-B14F-4D97-AF65-F5344CB8AC3E}">
        <p14:creationId xmlns:p14="http://schemas.microsoft.com/office/powerpoint/2010/main" val="1416972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2" name="Título 1"/>
          <p:cNvSpPr>
            <a:spLocks noGrp="1"/>
          </p:cNvSpPr>
          <p:nvPr>
            <p:ph type="title"/>
          </p:nvPr>
        </p:nvSpPr>
        <p:spPr>
          <a:xfrm>
            <a:off x="581193" y="4693389"/>
            <a:ext cx="11029616" cy="566738"/>
          </a:xfrm>
        </p:spPr>
        <p:txBody>
          <a:bodyPr rtlCol="0" anchor="b">
            <a:normAutofit/>
          </a:bodyPr>
          <a:lstStyle>
            <a:lvl1pPr algn="l">
              <a:defRPr sz="2400" b="0">
                <a:solidFill>
                  <a:schemeClr val="accent1"/>
                </a:solidFill>
              </a:defRPr>
            </a:lvl1pPr>
          </a:lstStyle>
          <a:p>
            <a:pPr rtl="0"/>
            <a:r>
              <a:rPr lang="es-ES" noProof="0"/>
              <a:t>Haga clic para modificar el estilo de título del patrón</a:t>
            </a:r>
          </a:p>
        </p:txBody>
      </p:sp>
      <p:sp>
        <p:nvSpPr>
          <p:cNvPr id="3" name="Marcador de posición de imagen 2"/>
          <p:cNvSpPr>
            <a:spLocks noGrp="1" noChangeAspect="1"/>
          </p:cNvSpPr>
          <p:nvPr>
            <p:ph type="pic" idx="1"/>
          </p:nvPr>
        </p:nvSpPr>
        <p:spPr>
          <a:xfrm>
            <a:off x="447817" y="599725"/>
            <a:ext cx="11290859" cy="3557252"/>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s-ES" noProof="0"/>
              <a:t>Haga clic en el icono para agregar una imagen</a:t>
            </a:r>
          </a:p>
        </p:txBody>
      </p:sp>
      <p:sp>
        <p:nvSpPr>
          <p:cNvPr id="4" name="Marcador de posición de texto 3"/>
          <p:cNvSpPr>
            <a:spLocks noGrp="1"/>
          </p:cNvSpPr>
          <p:nvPr>
            <p:ph type="body" sz="half" idx="2" hasCustomPrompt="1"/>
          </p:nvPr>
        </p:nvSpPr>
        <p:spPr>
          <a:xfrm>
            <a:off x="581192" y="5260127"/>
            <a:ext cx="11029617" cy="598671"/>
          </a:xfrm>
        </p:spPr>
        <p:txBody>
          <a:bodyPr rtlCol="0">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Editar estilos de texto del patrón</a:t>
            </a:r>
          </a:p>
        </p:txBody>
      </p:sp>
      <p:sp>
        <p:nvSpPr>
          <p:cNvPr id="5" name="Marcador de fecha 4"/>
          <p:cNvSpPr>
            <a:spLocks noGrp="1"/>
          </p:cNvSpPr>
          <p:nvPr>
            <p:ph type="dt" sz="half" idx="10"/>
          </p:nvPr>
        </p:nvSpPr>
        <p:spPr/>
        <p:txBody>
          <a:bodyPr rtlCol="0"/>
          <a:lstStyle/>
          <a:p>
            <a:pPr rtl="0"/>
            <a:fld id="{A1E663D7-926F-4FE8-B68E-02539203BABA}" type="datetime8">
              <a:rPr lang="es-ES" noProof="0" smtClean="0"/>
              <a:t>13/07/2020 18:34</a:t>
            </a:fld>
            <a:endParaRPr lang="es-ES" noProof="0"/>
          </a:p>
        </p:txBody>
      </p:sp>
      <p:sp>
        <p:nvSpPr>
          <p:cNvPr id="6" name="Marcador de pie de página 5"/>
          <p:cNvSpPr>
            <a:spLocks noGrp="1"/>
          </p:cNvSpPr>
          <p:nvPr>
            <p:ph type="ftr" sz="quarter" idx="11"/>
          </p:nvPr>
        </p:nvSpPr>
        <p:spPr/>
        <p:txBody>
          <a:bodyPr rtlCol="0"/>
          <a:lstStyle/>
          <a:p>
            <a:pPr rtl="0"/>
            <a:r>
              <a:rPr lang="es-ES" noProof="0"/>
              <a:t>AGREGAR UN PIE DE PÁGINA</a:t>
            </a:r>
          </a:p>
        </p:txBody>
      </p:sp>
      <p:sp>
        <p:nvSpPr>
          <p:cNvPr id="7" name="Marcador de número de diapositiva 6"/>
          <p:cNvSpPr>
            <a:spLocks noGrp="1"/>
          </p:cNvSpPr>
          <p:nvPr>
            <p:ph type="sldNum" sz="quarter" idx="12"/>
          </p:nvPr>
        </p:nvSpPr>
        <p:spPr/>
        <p:txBody>
          <a:bodyPr rtlCol="0"/>
          <a:lstStyle/>
          <a:p>
            <a:pPr rtl="0"/>
            <a:fld id="{C5C3056E-1632-4A65-A24F-3F10A1450A6E}" type="slidenum">
              <a:rPr lang="es-ES" noProof="0" smtClean="0"/>
              <a:t>‹Nº›</a:t>
            </a:fld>
            <a:endParaRPr lang="es-ES" noProof="0"/>
          </a:p>
        </p:txBody>
      </p:sp>
    </p:spTree>
    <p:extLst>
      <p:ext uri="{BB962C8B-B14F-4D97-AF65-F5344CB8AC3E}">
        <p14:creationId xmlns:p14="http://schemas.microsoft.com/office/powerpoint/2010/main" val="669210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gradFill flip="none" rotWithShape="1">
          <a:gsLst>
            <a:gs pos="0">
              <a:schemeClr val="bg1">
                <a:tint val="90000"/>
                <a:lumMod val="110000"/>
              </a:schemeClr>
            </a:gs>
            <a:gs pos="100000">
              <a:schemeClr val="accent4">
                <a:lumMod val="60000"/>
                <a:lumOff val="40000"/>
              </a:schemeClr>
            </a:gs>
          </a:gsLst>
          <a:path path="circle">
            <a:fillToRect l="50000" t="50000" r="100000" b="100000"/>
          </a:path>
          <a:tileRect/>
        </a:gradFill>
        <a:effectLst/>
      </p:bgPr>
    </p:bg>
    <p:spTree>
      <p:nvGrpSpPr>
        <p:cNvPr id="1" name=""/>
        <p:cNvGrpSpPr/>
        <p:nvPr/>
      </p:nvGrpSpPr>
      <p:grpSpPr>
        <a:xfrm>
          <a:off x="0" y="0"/>
          <a:ext cx="0" cy="0"/>
          <a:chOff x="0" y="0"/>
          <a:chExt cx="0" cy="0"/>
        </a:xfrm>
      </p:grpSpPr>
      <p:sp>
        <p:nvSpPr>
          <p:cNvPr id="2" name="Marcador de posición de título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es-ES" noProof="0"/>
              <a:t>Haga clic para modificar el estilo de título del patrón</a:t>
            </a:r>
          </a:p>
        </p:txBody>
      </p:sp>
      <p:sp>
        <p:nvSpPr>
          <p:cNvPr id="3" name="Marcador de posición de texto 2"/>
          <p:cNvSpPr>
            <a:spLocks noGrp="1"/>
          </p:cNvSpPr>
          <p:nvPr>
            <p:ph type="body" idx="1"/>
          </p:nvPr>
        </p:nvSpPr>
        <p:spPr>
          <a:xfrm>
            <a:off x="581192" y="2336003"/>
            <a:ext cx="11029616" cy="3522794"/>
          </a:xfrm>
          <a:prstGeom prst="rect">
            <a:avLst/>
          </a:prstGeom>
        </p:spPr>
        <p:txBody>
          <a:bodyPr vert="horz" lIns="91440" tIns="45720" rIns="91440" bIns="45720" rtlCol="0" anchor="t" anchorCtr="0">
            <a:normAutofit/>
          </a:body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pPr rtl="0"/>
            <a:fld id="{FD38B9AE-B550-41DD-9BBC-01F451A3BA6D}" type="datetime8">
              <a:rPr lang="es-ES" noProof="0" smtClean="0"/>
              <a:t>13/07/2020 18:34</a:t>
            </a:fld>
            <a:endParaRPr lang="es-ES" noProof="0"/>
          </a:p>
        </p:txBody>
      </p:sp>
      <p:sp>
        <p:nvSpPr>
          <p:cNvPr id="5" name="Marcador de pie de página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pPr rtl="0"/>
            <a:r>
              <a:rPr lang="es-ES" noProof="0"/>
              <a:t>AGREGAR UN PIE DE PÁGINA</a:t>
            </a:r>
          </a:p>
        </p:txBody>
      </p:sp>
      <p:sp>
        <p:nvSpPr>
          <p:cNvPr id="6" name="Marcador de número de diapositiva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pPr rtl="0"/>
            <a:fld id="{C5C3056E-1632-4A65-A24F-3F10A1450A6E}" type="slidenum">
              <a:rPr lang="es-ES" noProof="0" smtClean="0"/>
              <a:t>‹Nº›</a:t>
            </a:fld>
            <a:endParaRPr lang="es-ES" noProof="0"/>
          </a:p>
        </p:txBody>
      </p:sp>
      <p:sp>
        <p:nvSpPr>
          <p:cNvPr id="9" name="Rectángulo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ángulo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ángulo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8707312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63" r:id="rId4"/>
    <p:sldLayoutId id="2147483664" r:id="rId5"/>
    <p:sldLayoutId id="2147483665" r:id="rId6"/>
    <p:sldLayoutId id="2147483673" r:id="rId7"/>
    <p:sldLayoutId id="2147483666" r:id="rId8"/>
    <p:sldLayoutId id="2147483667" r:id="rId9"/>
    <p:sldLayoutId id="2147483668" r:id="rId10"/>
    <p:sldLayoutId id="2147483669" r:id="rId11"/>
  </p:sldLayoutIdLst>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hyperlink" Target="https://calendar.google.com/event?action=TEMPLATE&amp;tmeid=NTRlOTlrM2MwbzZqM2t2cjJqNWRubWZrbzQgZXNpbmdtYW4yQG0&amp;tmsrc=esingman2%40gmail.com" TargetMode="Externa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FA4435-3751-4780-9A9B-F91171E793F2}"/>
              </a:ext>
            </a:extLst>
          </p:cNvPr>
          <p:cNvSpPr>
            <a:spLocks noGrp="1"/>
          </p:cNvSpPr>
          <p:nvPr>
            <p:ph type="title"/>
          </p:nvPr>
        </p:nvSpPr>
        <p:spPr>
          <a:xfrm>
            <a:off x="6096000" y="587023"/>
            <a:ext cx="6096000" cy="5576710"/>
          </a:xfrm>
        </p:spPr>
        <p:txBody>
          <a:bodyPr rtlCol="0" anchor="ctr">
            <a:normAutofit fontScale="90000"/>
          </a:bodyPr>
          <a:lstStyle/>
          <a:p>
            <a:pPr rtl="0">
              <a:lnSpc>
                <a:spcPct val="150000"/>
              </a:lnSpc>
            </a:pPr>
            <a:br>
              <a:rPr lang="es-ES" sz="2400" b="1" dirty="0">
                <a:effectLst>
                  <a:outerShdw blurRad="38100" dist="38100" dir="2700000" algn="tl">
                    <a:srgbClr val="000000">
                      <a:alpha val="43137"/>
                    </a:srgbClr>
                  </a:outerShdw>
                </a:effectLst>
                <a:latin typeface="Segoe Script" panose="030B0504020000000003" pitchFamily="66" charset="0"/>
              </a:rPr>
            </a:br>
            <a:r>
              <a:rPr lang="es-ES" sz="2700" b="1" cap="none" dirty="0">
                <a:effectLst>
                  <a:outerShdw blurRad="38100" dist="38100" dir="2700000" algn="tl">
                    <a:srgbClr val="000000">
                      <a:alpha val="43137"/>
                    </a:srgbClr>
                  </a:outerShdw>
                </a:effectLst>
              </a:rPr>
              <a:t>Charla especial Miércoles 15/07/2020 18 hs.</a:t>
            </a:r>
            <a:br>
              <a:rPr lang="es-ES" sz="2400" b="1" cap="none" dirty="0">
                <a:effectLst>
                  <a:outerShdw blurRad="38100" dist="38100" dir="2700000" algn="tl">
                    <a:srgbClr val="000000">
                      <a:alpha val="43137"/>
                    </a:srgbClr>
                  </a:outerShdw>
                </a:effectLst>
                <a:latin typeface="Segoe Script" panose="030B0504020000000003" pitchFamily="66" charset="0"/>
              </a:rPr>
            </a:br>
            <a:br>
              <a:rPr lang="es-ES" sz="2400" b="1" dirty="0">
                <a:effectLst>
                  <a:outerShdw blurRad="38100" dist="38100" dir="2700000" algn="tl">
                    <a:srgbClr val="000000">
                      <a:alpha val="43137"/>
                    </a:srgbClr>
                  </a:outerShdw>
                </a:effectLst>
                <a:latin typeface="Segoe Script" panose="030B0504020000000003" pitchFamily="66" charset="0"/>
              </a:rPr>
            </a:br>
            <a:r>
              <a:rPr lang="es-ES" sz="2700" b="1" i="1" dirty="0">
                <a:effectLst>
                  <a:outerShdw blurRad="38100" dist="38100" dir="2700000" algn="tl">
                    <a:srgbClr val="000000">
                      <a:alpha val="43137"/>
                    </a:srgbClr>
                  </a:outerShdw>
                </a:effectLst>
                <a:latin typeface="Segoe Script" panose="030B0504020000000003" pitchFamily="66" charset="0"/>
                <a:cs typeface="Vijaya" panose="020B0502040204020203" pitchFamily="18" charset="0"/>
              </a:rPr>
              <a:t>REVISITANDO EL CONTROL DE CONSTITUCIONALIDAD –</a:t>
            </a:r>
            <a:br>
              <a:rPr lang="es-ES" sz="2700" b="1" i="1" dirty="0">
                <a:effectLst>
                  <a:outerShdw blurRad="38100" dist="38100" dir="2700000" algn="tl">
                    <a:srgbClr val="000000">
                      <a:alpha val="43137"/>
                    </a:srgbClr>
                  </a:outerShdw>
                </a:effectLst>
                <a:latin typeface="Segoe Script" panose="030B0504020000000003" pitchFamily="66" charset="0"/>
                <a:cs typeface="Vijaya" panose="020B0502040204020203" pitchFamily="18" charset="0"/>
              </a:rPr>
            </a:br>
            <a:r>
              <a:rPr lang="es-ES" sz="2700" b="1" i="1" dirty="0">
                <a:effectLst>
                  <a:outerShdw blurRad="38100" dist="38100" dir="2700000" algn="tl">
                    <a:srgbClr val="000000">
                      <a:alpha val="43137"/>
                    </a:srgbClr>
                  </a:outerShdw>
                </a:effectLst>
                <a:latin typeface="Segoe Script" panose="030B0504020000000003" pitchFamily="66" charset="0"/>
                <a:cs typeface="Vijaya" panose="020B0502040204020203" pitchFamily="18" charset="0"/>
              </a:rPr>
              <a:t>UNA MIRADA DESDE LA CIENCIA POLÍTICA</a:t>
            </a:r>
            <a:br>
              <a:rPr lang="es-ES" sz="2400" dirty="0">
                <a:latin typeface="Segoe Script" panose="030B0504020000000003" pitchFamily="66" charset="0"/>
              </a:rPr>
            </a:br>
            <a:br>
              <a:rPr lang="es-ES" dirty="0"/>
            </a:br>
            <a:br>
              <a:rPr lang="es-ES" dirty="0"/>
            </a:br>
            <a:br>
              <a:rPr lang="es-ES" cap="none" dirty="0"/>
            </a:br>
            <a:endParaRPr lang="es-ES" dirty="0"/>
          </a:p>
        </p:txBody>
      </p:sp>
      <p:pic>
        <p:nvPicPr>
          <p:cNvPr id="1028" name="Picture 4" descr="Voces de Libertad: ¿Otra constitución?">
            <a:extLst>
              <a:ext uri="{FF2B5EF4-FFF2-40B4-BE49-F238E27FC236}">
                <a16:creationId xmlns:a16="http://schemas.microsoft.com/office/drawing/2014/main" id="{F2C8C2C0-BAE2-4CAF-A2D0-C429D7E140D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71504" y="1414233"/>
            <a:ext cx="4082480" cy="2786292"/>
          </a:xfrm>
          <a:prstGeom prst="rect">
            <a:avLst/>
          </a:prstGeom>
          <a:solidFill>
            <a:srgbClr val="FFFFFF"/>
          </a:solidFill>
        </p:spPr>
      </p:pic>
      <p:sp>
        <p:nvSpPr>
          <p:cNvPr id="5" name="CuadroTexto 4">
            <a:extLst>
              <a:ext uri="{FF2B5EF4-FFF2-40B4-BE49-F238E27FC236}">
                <a16:creationId xmlns:a16="http://schemas.microsoft.com/office/drawing/2014/main" id="{8DF84658-E4E4-439E-B305-2D2144C70839}"/>
              </a:ext>
            </a:extLst>
          </p:cNvPr>
          <p:cNvSpPr txBox="1"/>
          <p:nvPr/>
        </p:nvSpPr>
        <p:spPr>
          <a:xfrm>
            <a:off x="6621096" y="4200525"/>
            <a:ext cx="5245100" cy="1631216"/>
          </a:xfrm>
          <a:prstGeom prst="rect">
            <a:avLst/>
          </a:prstGeom>
          <a:noFill/>
        </p:spPr>
        <p:txBody>
          <a:bodyPr wrap="square" rtlCol="0">
            <a:spAutoFit/>
          </a:bodyPr>
          <a:lstStyle/>
          <a:p>
            <a:pPr algn="r"/>
            <a:br>
              <a:rPr lang="es-ES" sz="2800" dirty="0">
                <a:solidFill>
                  <a:schemeClr val="accent2">
                    <a:lumMod val="75000"/>
                  </a:schemeClr>
                </a:solidFill>
                <a:latin typeface="Candara (Cuerpo)"/>
              </a:rPr>
            </a:br>
            <a:r>
              <a:rPr lang="es-ES" sz="2400" b="1" dirty="0">
                <a:solidFill>
                  <a:schemeClr val="accent2">
                    <a:lumMod val="75000"/>
                  </a:schemeClr>
                </a:solidFill>
                <a:latin typeface="Candara (Cuerpo)"/>
              </a:rPr>
              <a:t>A cargo de Prof. E</a:t>
            </a:r>
            <a:r>
              <a:rPr lang="es-ES" sz="2400" b="1" cap="none" dirty="0">
                <a:solidFill>
                  <a:schemeClr val="accent2">
                    <a:lumMod val="75000"/>
                  </a:schemeClr>
                </a:solidFill>
                <a:latin typeface="Candara (Cuerpo)"/>
              </a:rPr>
              <a:t>zequiel Singman</a:t>
            </a:r>
            <a:br>
              <a:rPr lang="es-ES" sz="2400" b="1" dirty="0">
                <a:solidFill>
                  <a:schemeClr val="accent2">
                    <a:lumMod val="75000"/>
                  </a:schemeClr>
                </a:solidFill>
                <a:latin typeface="Candara (Cuerpo)"/>
              </a:rPr>
            </a:br>
            <a:r>
              <a:rPr lang="es-ES" sz="2400" b="1" dirty="0">
                <a:solidFill>
                  <a:schemeClr val="accent2">
                    <a:lumMod val="75000"/>
                  </a:schemeClr>
                </a:solidFill>
                <a:latin typeface="Candara (Cuerpo)"/>
              </a:rPr>
              <a:t>Teoría y derecho Constitucional - </a:t>
            </a:r>
            <a:r>
              <a:rPr lang="es-ES" sz="2400" b="1" cap="none" dirty="0">
                <a:solidFill>
                  <a:schemeClr val="accent2">
                    <a:lumMod val="75000"/>
                  </a:schemeClr>
                </a:solidFill>
                <a:latin typeface="Candara (Cuerpo)"/>
              </a:rPr>
              <a:t>Cátedra Cristina  Girotti</a:t>
            </a:r>
            <a:endParaRPr lang="es-AR" sz="2400" dirty="0">
              <a:solidFill>
                <a:schemeClr val="accent2">
                  <a:lumMod val="75000"/>
                </a:schemeClr>
              </a:solidFill>
              <a:latin typeface="Candara (Cuerpo)"/>
            </a:endParaRPr>
          </a:p>
        </p:txBody>
      </p:sp>
      <p:pic>
        <p:nvPicPr>
          <p:cNvPr id="1034" name="Picture 10" descr="logo p novedades - Facultad de Ciencias Sociales">
            <a:extLst>
              <a:ext uri="{FF2B5EF4-FFF2-40B4-BE49-F238E27FC236}">
                <a16:creationId xmlns:a16="http://schemas.microsoft.com/office/drawing/2014/main" id="{80053EC3-DCE9-4CD5-A4F8-5D3C956E8B32}"/>
              </a:ext>
            </a:extLst>
          </p:cNvPr>
          <p:cNvPicPr>
            <a:picLocks noChangeAspect="1" noChangeArrowheads="1"/>
          </p:cNvPicPr>
          <p:nvPr/>
        </p:nvPicPr>
        <p:blipFill rotWithShape="1">
          <a:blip r:embed="rId4">
            <a:alphaModFix/>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4700"/>
                    </a14:imgEffect>
                    <a14:imgEffect>
                      <a14:saturation sat="101000"/>
                    </a14:imgEffect>
                  </a14:imgLayer>
                </a14:imgProps>
              </a:ext>
              <a:ext uri="{28A0092B-C50C-407E-A947-70E740481C1C}">
                <a14:useLocalDpi xmlns:a14="http://schemas.microsoft.com/office/drawing/2010/main" val="0"/>
              </a:ext>
            </a:extLst>
          </a:blip>
          <a:srcRect l="2776" t="21843" r="-1239" b="38279"/>
          <a:stretch/>
        </p:blipFill>
        <p:spPr bwMode="auto">
          <a:xfrm>
            <a:off x="671504" y="587023"/>
            <a:ext cx="3121373" cy="827210"/>
          </a:xfrm>
          <a:prstGeom prst="rect">
            <a:avLst/>
          </a:prstGeom>
          <a:noFill/>
        </p:spPr>
      </p:pic>
      <p:sp>
        <p:nvSpPr>
          <p:cNvPr id="16" name="CuadroTexto 15">
            <a:extLst>
              <a:ext uri="{FF2B5EF4-FFF2-40B4-BE49-F238E27FC236}">
                <a16:creationId xmlns:a16="http://schemas.microsoft.com/office/drawing/2014/main" id="{5A1BF277-2BDA-4929-ABC8-523CB7AB1D39}"/>
              </a:ext>
            </a:extLst>
          </p:cNvPr>
          <p:cNvSpPr txBox="1"/>
          <p:nvPr/>
        </p:nvSpPr>
        <p:spPr>
          <a:xfrm>
            <a:off x="585611" y="4640913"/>
            <a:ext cx="5311098" cy="1077218"/>
          </a:xfrm>
          <a:prstGeom prst="rect">
            <a:avLst/>
          </a:prstGeom>
          <a:noFill/>
        </p:spPr>
        <p:txBody>
          <a:bodyPr wrap="square">
            <a:spAutoFit/>
          </a:bodyPr>
          <a:lstStyle/>
          <a:p>
            <a:r>
              <a:rPr lang="es-AR" sz="1600" b="1" dirty="0">
                <a:solidFill>
                  <a:schemeClr val="bg1"/>
                </a:solidFill>
              </a:rPr>
              <a:t>ACCESO</a:t>
            </a:r>
          </a:p>
          <a:p>
            <a:r>
              <a:rPr lang="es-AR" sz="1600" b="1" dirty="0">
                <a:solidFill>
                  <a:schemeClr val="bg1"/>
                </a:solidFill>
                <a:hlinkClick r:id="rId6"/>
              </a:rPr>
              <a:t>https://calendar.google.com/event?action=TEMPLATE&amp;tmeid=NTRlOTlrM2MwbzZqM2t2cjJqNWRubWZrbzQgZXNpbmdtYW4yQG0&amp;tmsrc=esingman2%40gmail.com</a:t>
            </a:r>
            <a:endParaRPr lang="es-AR" sz="1600" b="1" dirty="0">
              <a:solidFill>
                <a:schemeClr val="bg1"/>
              </a:solidFill>
            </a:endParaRPr>
          </a:p>
        </p:txBody>
      </p:sp>
    </p:spTree>
    <p:extLst>
      <p:ext uri="{BB962C8B-B14F-4D97-AF65-F5344CB8AC3E}">
        <p14:creationId xmlns:p14="http://schemas.microsoft.com/office/powerpoint/2010/main" val="1368514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F94250-8D97-401F-A36C-5B5DB39DDD59}"/>
              </a:ext>
            </a:extLst>
          </p:cNvPr>
          <p:cNvSpPr>
            <a:spLocks noGrp="1"/>
          </p:cNvSpPr>
          <p:nvPr>
            <p:ph type="ctrTitle"/>
          </p:nvPr>
        </p:nvSpPr>
        <p:spPr/>
        <p:txBody>
          <a:bodyPr rtlCol="0"/>
          <a:lstStyle/>
          <a:p>
            <a:pPr rtl="0"/>
            <a:r>
              <a:rPr lang="es-ES" dirty="0"/>
              <a:t> de, suena como</a:t>
            </a:r>
          </a:p>
        </p:txBody>
      </p:sp>
      <p:sp>
        <p:nvSpPr>
          <p:cNvPr id="3" name="Subtítulo 2">
            <a:extLst>
              <a:ext uri="{FF2B5EF4-FFF2-40B4-BE49-F238E27FC236}">
                <a16:creationId xmlns:a16="http://schemas.microsoft.com/office/drawing/2014/main" id="{6D55F7CC-C3DE-41F7-8BE1-39A9489FC047}"/>
              </a:ext>
            </a:extLst>
          </p:cNvPr>
          <p:cNvSpPr>
            <a:spLocks noGrp="1"/>
          </p:cNvSpPr>
          <p:nvPr>
            <p:ph type="subTitle" idx="1"/>
          </p:nvPr>
        </p:nvSpPr>
        <p:spPr/>
        <p:txBody>
          <a:bodyPr rtlCol="0"/>
          <a:lstStyle/>
          <a:p>
            <a:pPr rtl="0"/>
            <a:r>
              <a:rPr lang="es-ES" dirty="0"/>
              <a:t>&lt; insertar nombre de la clase &gt;</a:t>
            </a:r>
          </a:p>
        </p:txBody>
      </p:sp>
      <p:sp>
        <p:nvSpPr>
          <p:cNvPr id="4" name="AutoShape 2">
            <a:extLst>
              <a:ext uri="{FF2B5EF4-FFF2-40B4-BE49-F238E27FC236}">
                <a16:creationId xmlns:a16="http://schemas.microsoft.com/office/drawing/2014/main" id="{34A66847-22D6-4C47-BB12-DA746BE94F1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sp>
        <p:nvSpPr>
          <p:cNvPr id="5" name="AutoShape 4">
            <a:extLst>
              <a:ext uri="{FF2B5EF4-FFF2-40B4-BE49-F238E27FC236}">
                <a16:creationId xmlns:a16="http://schemas.microsoft.com/office/drawing/2014/main" id="{C80AF109-A358-41B1-9FD4-F436B222D711}"/>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pic>
        <p:nvPicPr>
          <p:cNvPr id="6" name="Imagen 5">
            <a:extLst>
              <a:ext uri="{FF2B5EF4-FFF2-40B4-BE49-F238E27FC236}">
                <a16:creationId xmlns:a16="http://schemas.microsoft.com/office/drawing/2014/main" id="{ADE7F851-9023-4A57-AC50-BE43CC4A7BA3}"/>
              </a:ext>
            </a:extLst>
          </p:cNvPr>
          <p:cNvPicPr>
            <a:picLocks noChangeAspect="1"/>
          </p:cNvPicPr>
          <p:nvPr/>
        </p:nvPicPr>
        <p:blipFill>
          <a:blip r:embed="rId3"/>
          <a:stretch>
            <a:fillRect/>
          </a:stretch>
        </p:blipFill>
        <p:spPr>
          <a:xfrm>
            <a:off x="934836" y="112889"/>
            <a:ext cx="9699297" cy="6592711"/>
          </a:xfrm>
          <a:prstGeom prst="rect">
            <a:avLst/>
          </a:prstGeom>
        </p:spPr>
      </p:pic>
    </p:spTree>
    <p:extLst>
      <p:ext uri="{BB962C8B-B14F-4D97-AF65-F5344CB8AC3E}">
        <p14:creationId xmlns:p14="http://schemas.microsoft.com/office/powerpoint/2010/main" val="2394075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áfico 3" descr="Profesor">
            <a:extLst>
              <a:ext uri="{FF2B5EF4-FFF2-40B4-BE49-F238E27FC236}">
                <a16:creationId xmlns:a16="http://schemas.microsoft.com/office/drawing/2014/main" id="{5614277E-CACC-4F9D-8C27-FB73FCBFB48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3925" y="633056"/>
            <a:ext cx="1152000" cy="1152000"/>
          </a:xfrm>
          <a:prstGeom prst="rect">
            <a:avLst/>
          </a:prstGeom>
        </p:spPr>
      </p:pic>
      <p:sp>
        <p:nvSpPr>
          <p:cNvPr id="3" name="Marcador de contenido 2">
            <a:extLst>
              <a:ext uri="{FF2B5EF4-FFF2-40B4-BE49-F238E27FC236}">
                <a16:creationId xmlns:a16="http://schemas.microsoft.com/office/drawing/2014/main" id="{D5B13C35-702B-4BCE-824F-AAADB30905F6}"/>
              </a:ext>
            </a:extLst>
          </p:cNvPr>
          <p:cNvSpPr>
            <a:spLocks noGrp="1"/>
          </p:cNvSpPr>
          <p:nvPr>
            <p:ph idx="1"/>
          </p:nvPr>
        </p:nvSpPr>
        <p:spPr/>
        <p:txBody>
          <a:bodyPr rtlCol="0"/>
          <a:lstStyle/>
          <a:p>
            <a:pPr rtl="0"/>
            <a:r>
              <a:rPr lang="es-ES" dirty="0"/>
              <a:t>Haga una introducción sobre la lección del día o un resumen de la lección del día anterior</a:t>
            </a:r>
          </a:p>
          <a:p>
            <a:pPr rtl="0"/>
            <a:r>
              <a:rPr lang="es-ES" dirty="0"/>
              <a:t>Explique que los estudiantes trabajarán en grupos y, antes de comenzar su trabajo, necesitan determinar qué aspecto tendrá y cómo sonará su aprendizaje en la clase de hoy</a:t>
            </a:r>
          </a:p>
        </p:txBody>
      </p:sp>
      <p:sp>
        <p:nvSpPr>
          <p:cNvPr id="2" name="Título 1">
            <a:extLst>
              <a:ext uri="{FF2B5EF4-FFF2-40B4-BE49-F238E27FC236}">
                <a16:creationId xmlns:a16="http://schemas.microsoft.com/office/drawing/2014/main" id="{AC93C0E1-1796-41B4-AF64-2A823C4C83E8}"/>
              </a:ext>
            </a:extLst>
          </p:cNvPr>
          <p:cNvSpPr>
            <a:spLocks noGrp="1"/>
          </p:cNvSpPr>
          <p:nvPr>
            <p:ph type="title"/>
          </p:nvPr>
        </p:nvSpPr>
        <p:spPr/>
        <p:txBody>
          <a:bodyPr rtlCol="0"/>
          <a:lstStyle/>
          <a:p>
            <a:pPr rtl="0"/>
            <a:endParaRPr lang="es-ES" dirty="0"/>
          </a:p>
        </p:txBody>
      </p:sp>
      <p:sp>
        <p:nvSpPr>
          <p:cNvPr id="5" name="AutoShape 2">
            <a:extLst>
              <a:ext uri="{FF2B5EF4-FFF2-40B4-BE49-F238E27FC236}">
                <a16:creationId xmlns:a16="http://schemas.microsoft.com/office/drawing/2014/main" id="{B8F74F07-C5C1-43A6-A1FB-170E458175A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pic>
        <p:nvPicPr>
          <p:cNvPr id="6" name="Imagen 5">
            <a:extLst>
              <a:ext uri="{FF2B5EF4-FFF2-40B4-BE49-F238E27FC236}">
                <a16:creationId xmlns:a16="http://schemas.microsoft.com/office/drawing/2014/main" id="{BE1D66E5-75B7-4215-A914-8EACB495823D}"/>
              </a:ext>
            </a:extLst>
          </p:cNvPr>
          <p:cNvPicPr>
            <a:picLocks noChangeAspect="1"/>
          </p:cNvPicPr>
          <p:nvPr/>
        </p:nvPicPr>
        <p:blipFill>
          <a:blip r:embed="rId5"/>
          <a:stretch>
            <a:fillRect/>
          </a:stretch>
        </p:blipFill>
        <p:spPr>
          <a:xfrm>
            <a:off x="166509" y="633056"/>
            <a:ext cx="11858980" cy="5129141"/>
          </a:xfrm>
          <a:prstGeom prst="rect">
            <a:avLst/>
          </a:prstGeom>
        </p:spPr>
      </p:pic>
    </p:spTree>
    <p:extLst>
      <p:ext uri="{BB962C8B-B14F-4D97-AF65-F5344CB8AC3E}">
        <p14:creationId xmlns:p14="http://schemas.microsoft.com/office/powerpoint/2010/main" val="1098036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8B9C974-1FBD-45F1-9D81-5427101D1444}"/>
              </a:ext>
            </a:extLst>
          </p:cNvPr>
          <p:cNvSpPr>
            <a:spLocks noGrp="1"/>
          </p:cNvSpPr>
          <p:nvPr>
            <p:ph idx="1"/>
          </p:nvPr>
        </p:nvSpPr>
        <p:spPr/>
        <p:txBody>
          <a:bodyPr rtlCol="0">
            <a:noAutofit/>
          </a:bodyPr>
          <a:lstStyle/>
          <a:p>
            <a:pPr marL="857250" indent="-857250" rtl="0">
              <a:buFont typeface="+mj-lt"/>
              <a:buAutoNum type="romanUcPeriod"/>
            </a:pPr>
            <a:r>
              <a:rPr lang="es-AR" sz="3400" b="1" dirty="0"/>
              <a:t>SISTEMAS POLÍTICOS</a:t>
            </a:r>
          </a:p>
          <a:p>
            <a:pPr marL="857250" indent="-857250" rtl="0">
              <a:buFont typeface="+mj-lt"/>
              <a:buAutoNum type="romanUcPeriod"/>
            </a:pPr>
            <a:r>
              <a:rPr lang="es-AR" sz="3400" b="1" dirty="0"/>
              <a:t>REGÍMENES POLÍTICOS	</a:t>
            </a:r>
          </a:p>
          <a:p>
            <a:pPr marL="857250" indent="-857250" rtl="0">
              <a:buFont typeface="+mj-lt"/>
              <a:buAutoNum type="romanUcPeriod"/>
            </a:pPr>
            <a:r>
              <a:rPr lang="es-AR" sz="3400" b="1" dirty="0"/>
              <a:t>FORMAS DE GOBIERNO</a:t>
            </a:r>
          </a:p>
          <a:p>
            <a:pPr marL="857250" indent="-857250" rtl="0">
              <a:buFont typeface="+mj-lt"/>
              <a:buAutoNum type="romanUcPeriod"/>
            </a:pPr>
            <a:r>
              <a:rPr lang="es-AR" sz="3400" b="1" dirty="0"/>
              <a:t>SISTEMAS ELECTORALES	</a:t>
            </a:r>
          </a:p>
          <a:p>
            <a:pPr marL="857250" indent="-857250" rtl="0">
              <a:buFont typeface="+mj-lt"/>
              <a:buAutoNum type="romanUcPeriod"/>
            </a:pPr>
            <a:r>
              <a:rPr lang="es-AR" sz="3400" b="1" dirty="0"/>
              <a:t>SISTEMAS DE PARTIDOS</a:t>
            </a:r>
            <a:endParaRPr lang="es-ES" sz="3400" b="1" dirty="0"/>
          </a:p>
        </p:txBody>
      </p:sp>
      <p:sp>
        <p:nvSpPr>
          <p:cNvPr id="2" name="Título 1">
            <a:extLst>
              <a:ext uri="{FF2B5EF4-FFF2-40B4-BE49-F238E27FC236}">
                <a16:creationId xmlns:a16="http://schemas.microsoft.com/office/drawing/2014/main" id="{2D951106-A246-4D28-94E0-0BCD20C76F51}"/>
              </a:ext>
            </a:extLst>
          </p:cNvPr>
          <p:cNvSpPr>
            <a:spLocks noGrp="1"/>
          </p:cNvSpPr>
          <p:nvPr>
            <p:ph type="title"/>
          </p:nvPr>
        </p:nvSpPr>
        <p:spPr/>
        <p:txBody>
          <a:bodyPr rtlCol="0">
            <a:noAutofit/>
          </a:bodyPr>
          <a:lstStyle/>
          <a:p>
            <a:pPr rtl="0"/>
            <a:r>
              <a:rPr lang="es-AR" sz="3200" b="1" dirty="0"/>
              <a:t>¿QUÉ COMPRENDE LA RAMA DE LA CIENCIA POLÍTICA QUE ESTUDIA LOS SISTEMAS POLÍTICOS COMPARADOS?</a:t>
            </a:r>
            <a:endParaRPr lang="es-ES" sz="3200" b="1" dirty="0"/>
          </a:p>
        </p:txBody>
      </p:sp>
      <p:pic>
        <p:nvPicPr>
          <p:cNvPr id="3076" name="Picture 4" descr="Definición de ciencia política - Qué es, Significado y Concepto">
            <a:extLst>
              <a:ext uri="{FF2B5EF4-FFF2-40B4-BE49-F238E27FC236}">
                <a16:creationId xmlns:a16="http://schemas.microsoft.com/office/drawing/2014/main" id="{5D2389D7-63CE-48E5-9406-3E58A3A382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2493" y="2501900"/>
            <a:ext cx="3816804" cy="2374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282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8B9C974-1FBD-45F1-9D81-5427101D1444}"/>
              </a:ext>
            </a:extLst>
          </p:cNvPr>
          <p:cNvSpPr>
            <a:spLocks noGrp="1"/>
          </p:cNvSpPr>
          <p:nvPr>
            <p:ph idx="1"/>
          </p:nvPr>
        </p:nvSpPr>
        <p:spPr/>
        <p:txBody>
          <a:bodyPr rtlCol="0">
            <a:noAutofit/>
          </a:bodyPr>
          <a:lstStyle/>
          <a:p>
            <a:r>
              <a:rPr lang="es-AR" sz="2600" b="1" dirty="0"/>
              <a:t>SISTEMAS PRESIDENCIALISTAS, PARLAMENTARIOS, MIXTOS</a:t>
            </a:r>
          </a:p>
          <a:p>
            <a:r>
              <a:rPr lang="es-AR" sz="2600" b="1" dirty="0"/>
              <a:t>FORMACIÓN DE LOS EJECUTIVOS-	</a:t>
            </a:r>
          </a:p>
          <a:p>
            <a:r>
              <a:rPr lang="es-AR" sz="2600" b="1" dirty="0"/>
              <a:t>BICAMERALIDAD / UNICAMERALIDAD / SIMETRÍAS-	</a:t>
            </a:r>
          </a:p>
          <a:p>
            <a:r>
              <a:rPr lang="es-AR" sz="2600" b="1" dirty="0"/>
              <a:t>CENTRALIZACIÓN VS DESCENTRALIZACIÓN TERRITORIAL</a:t>
            </a:r>
            <a:endParaRPr lang="es-ES" sz="2600" b="1" dirty="0"/>
          </a:p>
        </p:txBody>
      </p:sp>
      <p:sp>
        <p:nvSpPr>
          <p:cNvPr id="2" name="Título 1">
            <a:extLst>
              <a:ext uri="{FF2B5EF4-FFF2-40B4-BE49-F238E27FC236}">
                <a16:creationId xmlns:a16="http://schemas.microsoft.com/office/drawing/2014/main" id="{2D951106-A246-4D28-94E0-0BCD20C76F51}"/>
              </a:ext>
            </a:extLst>
          </p:cNvPr>
          <p:cNvSpPr>
            <a:spLocks noGrp="1"/>
          </p:cNvSpPr>
          <p:nvPr>
            <p:ph type="title"/>
          </p:nvPr>
        </p:nvSpPr>
        <p:spPr/>
        <p:txBody>
          <a:bodyPr rtlCol="0">
            <a:noAutofit/>
          </a:bodyPr>
          <a:lstStyle/>
          <a:p>
            <a:pPr rtl="0"/>
            <a:r>
              <a:rPr lang="es-AR" sz="3400" b="1" dirty="0"/>
              <a:t>Principales variables de las FORMAS DE GOBIERNO</a:t>
            </a:r>
            <a:endParaRPr lang="es-ES" sz="3400" b="1" dirty="0"/>
          </a:p>
        </p:txBody>
      </p:sp>
      <p:pic>
        <p:nvPicPr>
          <p:cNvPr id="4" name="Picture 2" descr="Los Tipos ( Formas ) de Gobierno">
            <a:extLst>
              <a:ext uri="{FF2B5EF4-FFF2-40B4-BE49-F238E27FC236}">
                <a16:creationId xmlns:a16="http://schemas.microsoft.com/office/drawing/2014/main" id="{FBCC9B91-4FAB-40BB-86AA-1E3623AB34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74225" y="2180496"/>
            <a:ext cx="2190750" cy="2095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5553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8B9C974-1FBD-45F1-9D81-5427101D1444}"/>
              </a:ext>
            </a:extLst>
          </p:cNvPr>
          <p:cNvSpPr>
            <a:spLocks noGrp="1"/>
          </p:cNvSpPr>
          <p:nvPr>
            <p:ph idx="1"/>
          </p:nvPr>
        </p:nvSpPr>
        <p:spPr/>
        <p:txBody>
          <a:bodyPr rtlCol="0">
            <a:noAutofit/>
          </a:bodyPr>
          <a:lstStyle/>
          <a:p>
            <a:r>
              <a:rPr lang="es-AR" sz="2600" b="1" dirty="0"/>
              <a:t>SISTEMAS DE REPRESENTACION PROPORCIONAL  vs SISTEMAS DE MAYORÍA-	</a:t>
            </a:r>
          </a:p>
          <a:p>
            <a:r>
              <a:rPr lang="es-AR" sz="2600" b="1" dirty="0"/>
              <a:t>TIPOS DE CANDIDATURAS-	</a:t>
            </a:r>
          </a:p>
          <a:p>
            <a:r>
              <a:rPr lang="es-AR" sz="2600" b="1" dirty="0"/>
              <a:t>TIPO DE BOLETAS-	</a:t>
            </a:r>
          </a:p>
          <a:p>
            <a:r>
              <a:rPr lang="es-AR" sz="2600" b="1" dirty="0"/>
              <a:t>FÓRMULAS DE REPRESENTACIÓN PROPORCIONAL-	</a:t>
            </a:r>
          </a:p>
          <a:p>
            <a:r>
              <a:rPr lang="es-AR" sz="2600" b="1" dirty="0"/>
              <a:t>TAMAÑOS DE LAS CIRCUNSCRIPCIONES</a:t>
            </a:r>
            <a:endParaRPr lang="es-ES" sz="2600" b="1" dirty="0"/>
          </a:p>
        </p:txBody>
      </p:sp>
      <p:sp>
        <p:nvSpPr>
          <p:cNvPr id="2" name="Título 1">
            <a:extLst>
              <a:ext uri="{FF2B5EF4-FFF2-40B4-BE49-F238E27FC236}">
                <a16:creationId xmlns:a16="http://schemas.microsoft.com/office/drawing/2014/main" id="{2D951106-A246-4D28-94E0-0BCD20C76F51}"/>
              </a:ext>
            </a:extLst>
          </p:cNvPr>
          <p:cNvSpPr>
            <a:spLocks noGrp="1"/>
          </p:cNvSpPr>
          <p:nvPr>
            <p:ph type="title"/>
          </p:nvPr>
        </p:nvSpPr>
        <p:spPr/>
        <p:txBody>
          <a:bodyPr rtlCol="0">
            <a:noAutofit/>
          </a:bodyPr>
          <a:lstStyle/>
          <a:p>
            <a:pPr rtl="0"/>
            <a:r>
              <a:rPr lang="es-AR" sz="3400" b="1" dirty="0"/>
              <a:t>Principales variables de los SISTEMAS ELECTORALES</a:t>
            </a:r>
            <a:endParaRPr lang="es-ES" sz="3400" b="1" dirty="0"/>
          </a:p>
        </p:txBody>
      </p:sp>
      <p:pic>
        <p:nvPicPr>
          <p:cNvPr id="2050" name="Picture 2" descr="Sistemas electorales">
            <a:extLst>
              <a:ext uri="{FF2B5EF4-FFF2-40B4-BE49-F238E27FC236}">
                <a16:creationId xmlns:a16="http://schemas.microsoft.com/office/drawing/2014/main" id="{171A3A70-1E6B-47C8-B0D8-17CEB64944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753" t="50000" r="36764" b="23556"/>
          <a:stretch/>
        </p:blipFill>
        <p:spPr bwMode="auto">
          <a:xfrm>
            <a:off x="8702100" y="3342255"/>
            <a:ext cx="3122418" cy="1797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3561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8B9C974-1FBD-45F1-9D81-5427101D1444}"/>
              </a:ext>
            </a:extLst>
          </p:cNvPr>
          <p:cNvSpPr>
            <a:spLocks noGrp="1"/>
          </p:cNvSpPr>
          <p:nvPr>
            <p:ph idx="1"/>
          </p:nvPr>
        </p:nvSpPr>
        <p:spPr/>
        <p:txBody>
          <a:bodyPr rtlCol="0">
            <a:noAutofit/>
          </a:bodyPr>
          <a:lstStyle/>
          <a:p>
            <a:pPr marL="0" indent="0">
              <a:buNone/>
            </a:pPr>
            <a:endParaRPr lang="es-AR" sz="2600" b="1" dirty="0"/>
          </a:p>
          <a:p>
            <a:r>
              <a:rPr lang="es-AR" sz="2600" b="1" dirty="0"/>
              <a:t>CÓMO CONTAR PARTIDOS-	</a:t>
            </a:r>
          </a:p>
          <a:p>
            <a:r>
              <a:rPr lang="es-AR" sz="2600" b="1" dirty="0"/>
              <a:t>DINÁMICA DE FUNCIONAMIENTO </a:t>
            </a:r>
          </a:p>
          <a:p>
            <a:pPr marL="0" indent="0">
              <a:buNone/>
            </a:pPr>
            <a:r>
              <a:rPr lang="es-AR" sz="2600" b="1" dirty="0"/>
              <a:t>SEGÚN EL Nro. RELEVANTE DE PARTIDOS</a:t>
            </a:r>
            <a:endParaRPr lang="es-ES" sz="2600" b="1" dirty="0"/>
          </a:p>
        </p:txBody>
      </p:sp>
      <p:sp>
        <p:nvSpPr>
          <p:cNvPr id="2" name="Título 1">
            <a:extLst>
              <a:ext uri="{FF2B5EF4-FFF2-40B4-BE49-F238E27FC236}">
                <a16:creationId xmlns:a16="http://schemas.microsoft.com/office/drawing/2014/main" id="{2D951106-A246-4D28-94E0-0BCD20C76F51}"/>
              </a:ext>
            </a:extLst>
          </p:cNvPr>
          <p:cNvSpPr>
            <a:spLocks noGrp="1"/>
          </p:cNvSpPr>
          <p:nvPr>
            <p:ph type="title"/>
          </p:nvPr>
        </p:nvSpPr>
        <p:spPr/>
        <p:txBody>
          <a:bodyPr rtlCol="0">
            <a:noAutofit/>
          </a:bodyPr>
          <a:lstStyle/>
          <a:p>
            <a:pPr rtl="0"/>
            <a:r>
              <a:rPr lang="es-AR" sz="3400" b="1" dirty="0"/>
              <a:t>Principales variables de los Sistemas de partidos</a:t>
            </a:r>
            <a:endParaRPr lang="es-ES" sz="3400" b="1" dirty="0"/>
          </a:p>
        </p:txBody>
      </p:sp>
      <p:pic>
        <p:nvPicPr>
          <p:cNvPr id="5" name="Picture 2" descr="sistemas pol ticos contempor neos n.">
            <a:extLst>
              <a:ext uri="{FF2B5EF4-FFF2-40B4-BE49-F238E27FC236}">
                <a16:creationId xmlns:a16="http://schemas.microsoft.com/office/drawing/2014/main" id="{4052D0E9-E569-424E-B9FE-4E147EC5C95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9526" t="13950" r="3889" b="42346"/>
          <a:stretch/>
        </p:blipFill>
        <p:spPr bwMode="auto">
          <a:xfrm>
            <a:off x="7165575" y="2315962"/>
            <a:ext cx="4206116" cy="2959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1736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100000">
              <a:schemeClr val="accent4">
                <a:lumMod val="60000"/>
                <a:lumOff val="40000"/>
              </a:schemeClr>
            </a:gs>
          </a:gsLst>
          <a:path path="circle">
            <a:fillToRect l="50000" t="50000" r="100000" b="100000"/>
          </a:path>
          <a:tileRect/>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E9EA0F-FD88-464F-99D9-0E151D11E785}"/>
              </a:ext>
            </a:extLst>
          </p:cNvPr>
          <p:cNvSpPr>
            <a:spLocks noGrp="1"/>
          </p:cNvSpPr>
          <p:nvPr>
            <p:ph type="ctrTitle"/>
          </p:nvPr>
        </p:nvSpPr>
        <p:spPr>
          <a:xfrm>
            <a:off x="447675" y="965199"/>
            <a:ext cx="11243732" cy="1750010"/>
          </a:xfrm>
        </p:spPr>
        <p:txBody>
          <a:bodyPr rtlCol="0" anchor="ctr">
            <a:normAutofit/>
          </a:bodyPr>
          <a:lstStyle/>
          <a:p>
            <a:pPr algn="ctr" rtl="0"/>
            <a:r>
              <a:rPr lang="es-ES" sz="4000" dirty="0"/>
              <a:t>Dónde podemos ubicar a los sistemas de control de constitucionalidad?</a:t>
            </a:r>
          </a:p>
        </p:txBody>
      </p:sp>
      <p:sp>
        <p:nvSpPr>
          <p:cNvPr id="3" name="Subtítulo 2">
            <a:extLst>
              <a:ext uri="{FF2B5EF4-FFF2-40B4-BE49-F238E27FC236}">
                <a16:creationId xmlns:a16="http://schemas.microsoft.com/office/drawing/2014/main" id="{7932A20C-8823-4E5C-BF21-C75BA56E76DE}"/>
              </a:ext>
            </a:extLst>
          </p:cNvPr>
          <p:cNvSpPr>
            <a:spLocks noGrp="1"/>
          </p:cNvSpPr>
          <p:nvPr>
            <p:ph type="subTitle" idx="1"/>
          </p:nvPr>
        </p:nvSpPr>
        <p:spPr bwMode="black">
          <a:xfrm>
            <a:off x="742950" y="3314700"/>
            <a:ext cx="10805583" cy="2800349"/>
          </a:xfrm>
        </p:spPr>
        <p:txBody>
          <a:bodyPr rtlCol="0" anchor="ctr">
            <a:normAutofit fontScale="85000" lnSpcReduction="20000"/>
          </a:bodyPr>
          <a:lstStyle/>
          <a:p>
            <a:pPr rtl="0">
              <a:spcAft>
                <a:spcPts val="3000"/>
              </a:spcAft>
            </a:pPr>
            <a:r>
              <a:rPr lang="es-AR" sz="3000" b="1" cap="none" dirty="0">
                <a:solidFill>
                  <a:srgbClr val="FFFFFF"/>
                </a:solidFill>
              </a:rPr>
              <a:t>¿DERECHO CONSTITUCIONAL?</a:t>
            </a:r>
          </a:p>
          <a:p>
            <a:pPr rtl="0">
              <a:spcAft>
                <a:spcPts val="3000"/>
              </a:spcAft>
            </a:pPr>
            <a:r>
              <a:rPr lang="es-AR" sz="3000" b="1" cap="none" dirty="0">
                <a:solidFill>
                  <a:srgbClr val="FFFFFF"/>
                </a:solidFill>
              </a:rPr>
              <a:t>¿DERECHO PROCESAL CONSTITUCIONAL?</a:t>
            </a:r>
          </a:p>
          <a:p>
            <a:pPr rtl="0">
              <a:spcAft>
                <a:spcPts val="3000"/>
              </a:spcAft>
            </a:pPr>
            <a:r>
              <a:rPr lang="es-AR" sz="3000" b="1" cap="none" dirty="0">
                <a:solidFill>
                  <a:srgbClr val="FFFFFF"/>
                </a:solidFill>
              </a:rPr>
              <a:t>¿CIENCIA POLÍTICA?</a:t>
            </a:r>
          </a:p>
          <a:p>
            <a:pPr rtl="0">
              <a:spcAft>
                <a:spcPts val="3000"/>
              </a:spcAft>
            </a:pPr>
            <a:r>
              <a:rPr lang="es-ES" sz="3000" b="1" cap="none" dirty="0">
                <a:solidFill>
                  <a:srgbClr val="FFFFFF"/>
                </a:solidFill>
              </a:rPr>
              <a:t>¿SOCIOLOGÍA POLÍTICA?</a:t>
            </a:r>
          </a:p>
        </p:txBody>
      </p:sp>
      <p:pic>
        <p:nvPicPr>
          <p:cNvPr id="4098" name="Picture 2" descr="Justicia Logo Vectors Free Download">
            <a:extLst>
              <a:ext uri="{FF2B5EF4-FFF2-40B4-BE49-F238E27FC236}">
                <a16:creationId xmlns:a16="http://schemas.microsoft.com/office/drawing/2014/main" id="{932F51B0-C21F-4A2A-B9F6-9207F531FC4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151" t="6206" r="22870" b="11724"/>
          <a:stretch/>
        </p:blipFill>
        <p:spPr bwMode="auto">
          <a:xfrm>
            <a:off x="10103556" y="3632200"/>
            <a:ext cx="1346880" cy="1863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6037817"/>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100000">
              <a:schemeClr val="accent4">
                <a:lumMod val="60000"/>
                <a:lumOff val="40000"/>
              </a:schemeClr>
            </a:gs>
          </a:gsLst>
          <a:path path="circle">
            <a:fillToRect l="50000" t="50000" r="100000" b="100000"/>
          </a:path>
          <a:tileRect/>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E9EA0F-FD88-464F-99D9-0E151D11E785}"/>
              </a:ext>
            </a:extLst>
          </p:cNvPr>
          <p:cNvSpPr>
            <a:spLocks noGrp="1"/>
          </p:cNvSpPr>
          <p:nvPr>
            <p:ph type="ctrTitle"/>
          </p:nvPr>
        </p:nvSpPr>
        <p:spPr>
          <a:xfrm>
            <a:off x="447675" y="965199"/>
            <a:ext cx="11243732" cy="1750010"/>
          </a:xfrm>
        </p:spPr>
        <p:txBody>
          <a:bodyPr rtlCol="0" anchor="ctr">
            <a:normAutofit fontScale="90000"/>
          </a:bodyPr>
          <a:lstStyle/>
          <a:p>
            <a:pPr algn="ctr" rtl="0"/>
            <a:r>
              <a:rPr lang="es-ES" sz="4000" dirty="0"/>
              <a:t>SISTEMAS DE CONTROL DE CONSTITUCIONALIDAd</a:t>
            </a:r>
            <a:br>
              <a:rPr lang="es-ES" sz="4000" dirty="0"/>
            </a:br>
            <a:r>
              <a:rPr lang="es-ES" sz="4000" dirty="0"/>
              <a:t>Principales variables…</a:t>
            </a:r>
            <a:br>
              <a:rPr lang="es-ES" sz="4000" dirty="0"/>
            </a:br>
            <a:r>
              <a:rPr lang="es-ES" sz="4000" dirty="0"/>
              <a:t>	</a:t>
            </a:r>
          </a:p>
        </p:txBody>
      </p:sp>
      <p:sp>
        <p:nvSpPr>
          <p:cNvPr id="3" name="Subtítulo 2">
            <a:extLst>
              <a:ext uri="{FF2B5EF4-FFF2-40B4-BE49-F238E27FC236}">
                <a16:creationId xmlns:a16="http://schemas.microsoft.com/office/drawing/2014/main" id="{7932A20C-8823-4E5C-BF21-C75BA56E76DE}"/>
              </a:ext>
            </a:extLst>
          </p:cNvPr>
          <p:cNvSpPr>
            <a:spLocks noGrp="1"/>
          </p:cNvSpPr>
          <p:nvPr>
            <p:ph type="subTitle" idx="1"/>
          </p:nvPr>
        </p:nvSpPr>
        <p:spPr bwMode="black">
          <a:xfrm>
            <a:off x="742950" y="3314700"/>
            <a:ext cx="10805583" cy="2800349"/>
          </a:xfrm>
        </p:spPr>
        <p:txBody>
          <a:bodyPr rtlCol="0" anchor="ctr">
            <a:normAutofit fontScale="85000" lnSpcReduction="20000"/>
          </a:bodyPr>
          <a:lstStyle/>
          <a:p>
            <a:pPr rtl="0">
              <a:spcAft>
                <a:spcPts val="3000"/>
              </a:spcAft>
            </a:pPr>
            <a:r>
              <a:rPr lang="es-AR" sz="3000" b="1" cap="none" dirty="0">
                <a:solidFill>
                  <a:srgbClr val="FFFFFF"/>
                </a:solidFill>
              </a:rPr>
              <a:t>NATURALEZA DEL ÓRGANO ¿CON O SIN LEGITIMIDAD POPULAR?</a:t>
            </a:r>
          </a:p>
          <a:p>
            <a:pPr rtl="0">
              <a:spcAft>
                <a:spcPts val="3000"/>
              </a:spcAft>
            </a:pPr>
            <a:r>
              <a:rPr lang="es-AR" sz="3000" b="1" cap="none" dirty="0">
                <a:solidFill>
                  <a:srgbClr val="FFFFFF"/>
                </a:solidFill>
              </a:rPr>
              <a:t>    DISPERSIÓN/CONCENTRACIÓN DEL ÓRGANO  	</a:t>
            </a:r>
          </a:p>
          <a:p>
            <a:pPr rtl="0">
              <a:spcAft>
                <a:spcPts val="3000"/>
              </a:spcAft>
            </a:pPr>
            <a:r>
              <a:rPr lang="es-AR" sz="3000" b="1" cap="none" dirty="0">
                <a:solidFill>
                  <a:srgbClr val="FFFFFF"/>
                </a:solidFill>
              </a:rPr>
              <a:t>GRADO DE LEGITIMACIÓN EN EL ACCESO  </a:t>
            </a:r>
          </a:p>
          <a:p>
            <a:pPr rtl="0">
              <a:spcAft>
                <a:spcPts val="3000"/>
              </a:spcAft>
            </a:pPr>
            <a:r>
              <a:rPr lang="es-AR" sz="3000" b="1" cap="none" dirty="0">
                <a:solidFill>
                  <a:srgbClr val="FFFFFF"/>
                </a:solidFill>
              </a:rPr>
              <a:t>EFECTOS/ALCANCES DE LAS DECISIONES</a:t>
            </a:r>
            <a:endParaRPr lang="es-ES" sz="3000" b="1" cap="none" dirty="0">
              <a:solidFill>
                <a:srgbClr val="FFFFFF"/>
              </a:solidFill>
            </a:endParaRPr>
          </a:p>
        </p:txBody>
      </p:sp>
    </p:spTree>
    <p:extLst>
      <p:ext uri="{BB962C8B-B14F-4D97-AF65-F5344CB8AC3E}">
        <p14:creationId xmlns:p14="http://schemas.microsoft.com/office/powerpoint/2010/main" val="3341046218"/>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Mesa 1">
            <a:extLst>
              <a:ext uri="{FF2B5EF4-FFF2-40B4-BE49-F238E27FC236}">
                <a16:creationId xmlns:a16="http://schemas.microsoft.com/office/drawing/2014/main" id="{0F00EC9B-79F8-4A58-B6CF-D855783541BD}"/>
              </a:ext>
            </a:extLst>
          </p:cNvPr>
          <p:cNvGraphicFramePr>
            <a:graphicFrameLocks noGrp="1"/>
          </p:cNvGraphicFramePr>
          <p:nvPr>
            <p:extLst>
              <p:ext uri="{D42A27DB-BD31-4B8C-83A1-F6EECF244321}">
                <p14:modId xmlns:p14="http://schemas.microsoft.com/office/powerpoint/2010/main" val="2759040811"/>
              </p:ext>
            </p:extLst>
          </p:nvPr>
        </p:nvGraphicFramePr>
        <p:xfrm>
          <a:off x="466531" y="719666"/>
          <a:ext cx="11290041" cy="5328520"/>
        </p:xfrm>
        <a:graphic>
          <a:graphicData uri="http://schemas.openxmlformats.org/drawingml/2006/table">
            <a:tbl>
              <a:tblPr firstRow="1" bandRow="1">
                <a:tableStyleId>{5C22544A-7EE6-4342-B048-85BDC9FD1C3A}</a:tableStyleId>
              </a:tblPr>
              <a:tblGrid>
                <a:gridCol w="3763347">
                  <a:extLst>
                    <a:ext uri="{9D8B030D-6E8A-4147-A177-3AD203B41FA5}">
                      <a16:colId xmlns:a16="http://schemas.microsoft.com/office/drawing/2014/main" val="2307261631"/>
                    </a:ext>
                  </a:extLst>
                </a:gridCol>
                <a:gridCol w="3763347">
                  <a:extLst>
                    <a:ext uri="{9D8B030D-6E8A-4147-A177-3AD203B41FA5}">
                      <a16:colId xmlns:a16="http://schemas.microsoft.com/office/drawing/2014/main" val="1868380139"/>
                    </a:ext>
                  </a:extLst>
                </a:gridCol>
                <a:gridCol w="3763347">
                  <a:extLst>
                    <a:ext uri="{9D8B030D-6E8A-4147-A177-3AD203B41FA5}">
                      <a16:colId xmlns:a16="http://schemas.microsoft.com/office/drawing/2014/main" val="2406166224"/>
                    </a:ext>
                  </a:extLst>
                </a:gridCol>
              </a:tblGrid>
              <a:tr h="674962">
                <a:tc>
                  <a:txBody>
                    <a:bodyPr/>
                    <a:lstStyle/>
                    <a:p>
                      <a:pPr rtl="0"/>
                      <a:endParaRPr lang="es-ES" sz="2600" b="0" noProof="0" dirty="0"/>
                    </a:p>
                  </a:txBody>
                  <a:tcPr anchor="ctr"/>
                </a:tc>
                <a:tc>
                  <a:txBody>
                    <a:bodyPr/>
                    <a:lstStyle/>
                    <a:p>
                      <a:pPr rtl="0"/>
                      <a:endParaRPr lang="es-ES" sz="2600" b="0" noProof="0" dirty="0"/>
                    </a:p>
                  </a:txBody>
                  <a:tcPr anchor="ctr"/>
                </a:tc>
                <a:tc>
                  <a:txBody>
                    <a:bodyPr/>
                    <a:lstStyle/>
                    <a:p>
                      <a:pPr rtl="0"/>
                      <a:endParaRPr lang="es-ES" sz="2600" b="0" noProof="0" dirty="0"/>
                    </a:p>
                  </a:txBody>
                  <a:tcPr anchor="ctr"/>
                </a:tc>
                <a:extLst>
                  <a:ext uri="{0D108BD9-81ED-4DB2-BD59-A6C34878D82A}">
                    <a16:rowId xmlns:a16="http://schemas.microsoft.com/office/drawing/2014/main" val="4193221031"/>
                  </a:ext>
                </a:extLst>
              </a:tr>
              <a:tr h="547061">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s-ES" noProof="0" dirty="0">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S" noProof="0" dirty="0">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S" noProof="0" dirty="0">
                        <a:latin typeface="Tahoma" panose="020B0604030504040204" pitchFamily="34" charset="0"/>
                        <a:ea typeface="Tahoma" panose="020B0604030504040204" pitchFamily="34" charset="0"/>
                        <a:cs typeface="Tahoma" panose="020B0604030504040204" pitchFamily="34" charset="0"/>
                      </a:endParaRPr>
                    </a:p>
                  </a:txBody>
                  <a:tcPr anchor="ctr"/>
                </a:tc>
                <a:extLst>
                  <a:ext uri="{0D108BD9-81ED-4DB2-BD59-A6C34878D82A}">
                    <a16:rowId xmlns:a16="http://schemas.microsoft.com/office/drawing/2014/main" val="4116300895"/>
                  </a:ext>
                </a:extLst>
              </a:tr>
              <a:tr h="483061">
                <a:tc>
                  <a:txBody>
                    <a:bodyPr/>
                    <a:lstStyle/>
                    <a:p>
                      <a:pPr algn="ctr" rtl="0"/>
                      <a:r>
                        <a:rPr lang="es-ES" noProof="0" dirty="0"/>
                        <a:t>Francia</a:t>
                      </a:r>
                    </a:p>
                  </a:txBody>
                  <a:tcPr anchor="ctr"/>
                </a:tc>
                <a:tc>
                  <a:txBody>
                    <a:bodyPr/>
                    <a:lstStyle/>
                    <a:p>
                      <a:pPr algn="ctr" rtl="0"/>
                      <a:r>
                        <a:rPr lang="es-ES" noProof="0" dirty="0"/>
                        <a:t>Colombia</a:t>
                      </a:r>
                    </a:p>
                  </a:txBody>
                  <a:tcPr anchor="ctr"/>
                </a:tc>
                <a:tc>
                  <a:txBody>
                    <a:bodyPr/>
                    <a:lstStyle/>
                    <a:p>
                      <a:pPr algn="ctr" rtl="0"/>
                      <a:r>
                        <a:rPr lang="es-ES" noProof="0" dirty="0"/>
                        <a:t>Rusia</a:t>
                      </a:r>
                    </a:p>
                  </a:txBody>
                  <a:tcPr anchor="ctr"/>
                </a:tc>
                <a:extLst>
                  <a:ext uri="{0D108BD9-81ED-4DB2-BD59-A6C34878D82A}">
                    <a16:rowId xmlns:a16="http://schemas.microsoft.com/office/drawing/2014/main" val="3659988094"/>
                  </a:ext>
                </a:extLst>
              </a:tr>
              <a:tr h="483061">
                <a:tc>
                  <a:txBody>
                    <a:bodyPr/>
                    <a:lstStyle/>
                    <a:p>
                      <a:pPr algn="ctr" rtl="0"/>
                      <a:r>
                        <a:rPr lang="es-ES" noProof="0" dirty="0"/>
                        <a:t>España</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noProof="0" dirty="0"/>
                        <a:t>Chile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noProof="0" dirty="0"/>
                        <a:t>Ucrania</a:t>
                      </a:r>
                    </a:p>
                  </a:txBody>
                  <a:tcPr anchor="ctr"/>
                </a:tc>
                <a:extLst>
                  <a:ext uri="{0D108BD9-81ED-4DB2-BD59-A6C34878D82A}">
                    <a16:rowId xmlns:a16="http://schemas.microsoft.com/office/drawing/2014/main" val="757117925"/>
                  </a:ext>
                </a:extLst>
              </a:tr>
              <a:tr h="483061">
                <a:tc>
                  <a:txBody>
                    <a:bodyPr/>
                    <a:lstStyle/>
                    <a:p>
                      <a:pPr algn="ctr" rtl="0"/>
                      <a:r>
                        <a:rPr lang="es-ES" noProof="0" dirty="0"/>
                        <a:t>Italia</a:t>
                      </a:r>
                    </a:p>
                  </a:txBody>
                  <a:tcPr anchor="ctr"/>
                </a:tc>
                <a:tc>
                  <a:txBody>
                    <a:bodyPr/>
                    <a:lstStyle/>
                    <a:p>
                      <a:pPr algn="ctr" rtl="0"/>
                      <a:r>
                        <a:rPr lang="es-ES" noProof="0" dirty="0"/>
                        <a:t>Bolivia</a:t>
                      </a:r>
                    </a:p>
                  </a:txBody>
                  <a:tcPr anchor="ctr"/>
                </a:tc>
                <a:tc>
                  <a:txBody>
                    <a:bodyPr/>
                    <a:lstStyle/>
                    <a:p>
                      <a:pPr algn="ctr" rtl="0"/>
                      <a:r>
                        <a:rPr lang="es-ES" noProof="0" dirty="0"/>
                        <a:t>Polonia</a:t>
                      </a:r>
                    </a:p>
                  </a:txBody>
                  <a:tcPr anchor="ctr"/>
                </a:tc>
                <a:extLst>
                  <a:ext uri="{0D108BD9-81ED-4DB2-BD59-A6C34878D82A}">
                    <a16:rowId xmlns:a16="http://schemas.microsoft.com/office/drawing/2014/main" val="2416699365"/>
                  </a:ext>
                </a:extLst>
              </a:tr>
              <a:tr h="483061">
                <a:tc>
                  <a:txBody>
                    <a:bodyPr/>
                    <a:lstStyle/>
                    <a:p>
                      <a:pPr algn="ctr" rtl="0"/>
                      <a:r>
                        <a:rPr lang="es-ES" noProof="0" dirty="0"/>
                        <a:t>Alemania</a:t>
                      </a:r>
                    </a:p>
                  </a:txBody>
                  <a:tcPr anchor="ctr"/>
                </a:tc>
                <a:tc>
                  <a:txBody>
                    <a:bodyPr/>
                    <a:lstStyle/>
                    <a:p>
                      <a:pPr algn="ctr" rtl="0"/>
                      <a:r>
                        <a:rPr lang="es-ES" noProof="0" dirty="0"/>
                        <a:t>Guatemala</a:t>
                      </a:r>
                    </a:p>
                  </a:txBody>
                  <a:tcPr anchor="ctr"/>
                </a:tc>
                <a:tc>
                  <a:txBody>
                    <a:bodyPr/>
                    <a:lstStyle/>
                    <a:p>
                      <a:pPr algn="ctr" rtl="0"/>
                      <a:r>
                        <a:rPr lang="es-ES" noProof="0" dirty="0"/>
                        <a:t>Hungría</a:t>
                      </a:r>
                    </a:p>
                  </a:txBody>
                  <a:tcPr anchor="ctr"/>
                </a:tc>
                <a:extLst>
                  <a:ext uri="{0D108BD9-81ED-4DB2-BD59-A6C34878D82A}">
                    <a16:rowId xmlns:a16="http://schemas.microsoft.com/office/drawing/2014/main" val="1962806554"/>
                  </a:ext>
                </a:extLst>
              </a:tr>
              <a:tr h="483061">
                <a:tc>
                  <a:txBody>
                    <a:bodyPr/>
                    <a:lstStyle/>
                    <a:p>
                      <a:pPr algn="ctr" rtl="0"/>
                      <a:r>
                        <a:rPr lang="es-ES" noProof="0" dirty="0"/>
                        <a:t>Portugal</a:t>
                      </a:r>
                    </a:p>
                  </a:txBody>
                  <a:tcPr anchor="ctr"/>
                </a:tc>
                <a:tc>
                  <a:txBody>
                    <a:bodyPr/>
                    <a:lstStyle/>
                    <a:p>
                      <a:pPr algn="ctr" rtl="0"/>
                      <a:r>
                        <a:rPr lang="es-ES" noProof="0" dirty="0"/>
                        <a:t>Venezuela</a:t>
                      </a:r>
                    </a:p>
                  </a:txBody>
                  <a:tcPr anchor="ctr"/>
                </a:tc>
                <a:tc>
                  <a:txBody>
                    <a:bodyPr/>
                    <a:lstStyle/>
                    <a:p>
                      <a:pPr algn="ctr" rtl="0"/>
                      <a:r>
                        <a:rPr lang="es-ES" noProof="0" dirty="0"/>
                        <a:t>Austria </a:t>
                      </a:r>
                    </a:p>
                  </a:txBody>
                  <a:tcPr anchor="ctr"/>
                </a:tc>
                <a:extLst>
                  <a:ext uri="{0D108BD9-81ED-4DB2-BD59-A6C34878D82A}">
                    <a16:rowId xmlns:a16="http://schemas.microsoft.com/office/drawing/2014/main" val="4192946172"/>
                  </a:ext>
                </a:extLst>
              </a:tr>
              <a:tr h="725070">
                <a:tc>
                  <a:txBody>
                    <a:bodyPr/>
                    <a:lstStyle/>
                    <a:p>
                      <a:pPr algn="ctr" rtl="0"/>
                      <a:r>
                        <a:rPr lang="es-ES" noProof="0" dirty="0"/>
                        <a:t>Paraguay</a:t>
                      </a:r>
                    </a:p>
                  </a:txBody>
                  <a:tcPr anchor="ctr"/>
                </a:tc>
                <a:tc>
                  <a:txBody>
                    <a:bodyPr/>
                    <a:lstStyle/>
                    <a:p>
                      <a:pPr algn="ctr" rtl="0"/>
                      <a:r>
                        <a:rPr lang="es-ES" noProof="0" dirty="0"/>
                        <a:t>Costa Rica</a:t>
                      </a:r>
                    </a:p>
                  </a:txBody>
                  <a:tcPr anchor="ctr"/>
                </a:tc>
                <a:tc>
                  <a:txBody>
                    <a:bodyPr/>
                    <a:lstStyle/>
                    <a:p>
                      <a:pPr algn="ctr" rtl="0"/>
                      <a:r>
                        <a:rPr lang="es-ES" noProof="0" dirty="0"/>
                        <a:t>Andorra</a:t>
                      </a:r>
                    </a:p>
                  </a:txBody>
                  <a:tcPr anchor="ctr"/>
                </a:tc>
                <a:extLst>
                  <a:ext uri="{0D108BD9-81ED-4DB2-BD59-A6C34878D82A}">
                    <a16:rowId xmlns:a16="http://schemas.microsoft.com/office/drawing/2014/main" val="2956960"/>
                  </a:ext>
                </a:extLst>
              </a:tr>
              <a:tr h="483061">
                <a:tc>
                  <a:txBody>
                    <a:bodyPr/>
                    <a:lstStyle/>
                    <a:p>
                      <a:pPr algn="ctr" rtl="0"/>
                      <a:r>
                        <a:rPr lang="es-ES" noProof="0" dirty="0"/>
                        <a:t>Ecuador</a:t>
                      </a:r>
                    </a:p>
                  </a:txBody>
                  <a:tcPr anchor="ctr"/>
                </a:tc>
                <a:tc>
                  <a:txBody>
                    <a:bodyPr/>
                    <a:lstStyle/>
                    <a:p>
                      <a:pPr algn="ctr" rtl="0"/>
                      <a:r>
                        <a:rPr lang="es-ES" noProof="0" dirty="0"/>
                        <a:t>Uruguay</a:t>
                      </a:r>
                    </a:p>
                  </a:txBody>
                  <a:tcPr anchor="ctr"/>
                </a:tc>
                <a:tc>
                  <a:txBody>
                    <a:bodyPr/>
                    <a:lstStyle/>
                    <a:p>
                      <a:pPr algn="ctr" rtl="0"/>
                      <a:r>
                        <a:rPr lang="es-ES" noProof="0" dirty="0"/>
                        <a:t>Rumania</a:t>
                      </a:r>
                    </a:p>
                  </a:txBody>
                  <a:tcPr anchor="ctr"/>
                </a:tc>
                <a:extLst>
                  <a:ext uri="{0D108BD9-81ED-4DB2-BD59-A6C34878D82A}">
                    <a16:rowId xmlns:a16="http://schemas.microsoft.com/office/drawing/2014/main" val="975167164"/>
                  </a:ext>
                </a:extLst>
              </a:tr>
              <a:tr h="483061">
                <a:tc>
                  <a:txBody>
                    <a:bodyPr/>
                    <a:lstStyle/>
                    <a:p>
                      <a:pPr algn="ctr" rtl="0"/>
                      <a:r>
                        <a:rPr lang="es-ES" noProof="0" dirty="0"/>
                        <a:t>Perú</a:t>
                      </a:r>
                    </a:p>
                  </a:txBody>
                  <a:tcPr anchor="ctr"/>
                </a:tc>
                <a:tc>
                  <a:txBody>
                    <a:bodyPr/>
                    <a:lstStyle/>
                    <a:p>
                      <a:pPr algn="ctr" rtl="0"/>
                      <a:r>
                        <a:rPr lang="es-ES" noProof="0" dirty="0"/>
                        <a:t>Costa Rica</a:t>
                      </a:r>
                    </a:p>
                  </a:txBody>
                  <a:tcPr anchor="ctr"/>
                </a:tc>
                <a:tc>
                  <a:txBody>
                    <a:bodyPr/>
                    <a:lstStyle/>
                    <a:p>
                      <a:pPr algn="ctr" rtl="0"/>
                      <a:r>
                        <a:rPr lang="es-ES" noProof="0" dirty="0"/>
                        <a:t>Corea</a:t>
                      </a:r>
                    </a:p>
                  </a:txBody>
                  <a:tcPr anchor="ctr"/>
                </a:tc>
                <a:extLst>
                  <a:ext uri="{0D108BD9-81ED-4DB2-BD59-A6C34878D82A}">
                    <a16:rowId xmlns:a16="http://schemas.microsoft.com/office/drawing/2014/main" val="1691010232"/>
                  </a:ext>
                </a:extLst>
              </a:tr>
            </a:tbl>
          </a:graphicData>
        </a:graphic>
      </p:graphicFrame>
      <p:sp>
        <p:nvSpPr>
          <p:cNvPr id="4" name="CuadroTexto 3">
            <a:extLst>
              <a:ext uri="{FF2B5EF4-FFF2-40B4-BE49-F238E27FC236}">
                <a16:creationId xmlns:a16="http://schemas.microsoft.com/office/drawing/2014/main" id="{09C6FA51-9610-4AA7-B553-7DDF0E3F2762}"/>
              </a:ext>
            </a:extLst>
          </p:cNvPr>
          <p:cNvSpPr txBox="1"/>
          <p:nvPr/>
        </p:nvSpPr>
        <p:spPr>
          <a:xfrm>
            <a:off x="1547989" y="1121834"/>
            <a:ext cx="9791699" cy="553998"/>
          </a:xfrm>
          <a:prstGeom prst="rect">
            <a:avLst/>
          </a:prstGeom>
          <a:solidFill>
            <a:schemeClr val="accent3">
              <a:lumMod val="50000"/>
            </a:schemeClr>
          </a:solidFill>
        </p:spPr>
        <p:txBody>
          <a:bodyPr wrap="square" rtlCol="0">
            <a:spAutoFit/>
          </a:bodyPr>
          <a:lstStyle/>
          <a:p>
            <a:pPr rtl="0"/>
            <a:r>
              <a:rPr lang="es-ES" sz="3000" b="1" noProof="0" dirty="0">
                <a:solidFill>
                  <a:schemeClr val="bg1"/>
                </a:solidFill>
              </a:rPr>
              <a:t>PAISES CON TRIBUNAL O SALA CONSTITUCIONAL</a:t>
            </a:r>
          </a:p>
        </p:txBody>
      </p:sp>
    </p:spTree>
    <p:extLst>
      <p:ext uri="{BB962C8B-B14F-4D97-AF65-F5344CB8AC3E}">
        <p14:creationId xmlns:p14="http://schemas.microsoft.com/office/powerpoint/2010/main" val="3249826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Mesa 1">
            <a:extLst>
              <a:ext uri="{FF2B5EF4-FFF2-40B4-BE49-F238E27FC236}">
                <a16:creationId xmlns:a16="http://schemas.microsoft.com/office/drawing/2014/main" id="{0F00EC9B-79F8-4A58-B6CF-D855783541BD}"/>
              </a:ext>
            </a:extLst>
          </p:cNvPr>
          <p:cNvGraphicFramePr>
            <a:graphicFrameLocks noGrp="1"/>
          </p:cNvGraphicFramePr>
          <p:nvPr>
            <p:extLst>
              <p:ext uri="{D42A27DB-BD31-4B8C-83A1-F6EECF244321}">
                <p14:modId xmlns:p14="http://schemas.microsoft.com/office/powerpoint/2010/main" val="3468175280"/>
              </p:ext>
            </p:extLst>
          </p:nvPr>
        </p:nvGraphicFramePr>
        <p:xfrm>
          <a:off x="466531" y="719666"/>
          <a:ext cx="11290042" cy="3737304"/>
        </p:xfrm>
        <a:graphic>
          <a:graphicData uri="http://schemas.openxmlformats.org/drawingml/2006/table">
            <a:tbl>
              <a:tblPr firstRow="1" bandRow="1">
                <a:tableStyleId>{5C22544A-7EE6-4342-B048-85BDC9FD1C3A}</a:tableStyleId>
              </a:tblPr>
              <a:tblGrid>
                <a:gridCol w="5645021">
                  <a:extLst>
                    <a:ext uri="{9D8B030D-6E8A-4147-A177-3AD203B41FA5}">
                      <a16:colId xmlns:a16="http://schemas.microsoft.com/office/drawing/2014/main" val="2307261631"/>
                    </a:ext>
                  </a:extLst>
                </a:gridCol>
                <a:gridCol w="5645021">
                  <a:extLst>
                    <a:ext uri="{9D8B030D-6E8A-4147-A177-3AD203B41FA5}">
                      <a16:colId xmlns:a16="http://schemas.microsoft.com/office/drawing/2014/main" val="1868380139"/>
                    </a:ext>
                  </a:extLst>
                </a:gridCol>
              </a:tblGrid>
              <a:tr h="674962">
                <a:tc>
                  <a:txBody>
                    <a:bodyPr/>
                    <a:lstStyle/>
                    <a:p>
                      <a:pPr rtl="0"/>
                      <a:endParaRPr lang="es-ES" sz="2600" b="0" noProof="0" dirty="0"/>
                    </a:p>
                  </a:txBody>
                  <a:tcPr anchor="ctr"/>
                </a:tc>
                <a:tc>
                  <a:txBody>
                    <a:bodyPr/>
                    <a:lstStyle/>
                    <a:p>
                      <a:pPr rtl="0"/>
                      <a:endParaRPr lang="es-ES" sz="2600" b="0" noProof="0" dirty="0"/>
                    </a:p>
                  </a:txBody>
                  <a:tcPr anchor="ctr"/>
                </a:tc>
                <a:extLst>
                  <a:ext uri="{0D108BD9-81ED-4DB2-BD59-A6C34878D82A}">
                    <a16:rowId xmlns:a16="http://schemas.microsoft.com/office/drawing/2014/main" val="4193221031"/>
                  </a:ext>
                </a:extLst>
              </a:tr>
              <a:tr h="738972">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s-ES" noProof="0" dirty="0">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S" noProof="0" dirty="0">
                        <a:latin typeface="Tahoma" panose="020B0604030504040204" pitchFamily="34" charset="0"/>
                        <a:ea typeface="Tahoma" panose="020B0604030504040204" pitchFamily="34" charset="0"/>
                        <a:cs typeface="Tahoma" panose="020B0604030504040204" pitchFamily="34" charset="0"/>
                      </a:endParaRPr>
                    </a:p>
                  </a:txBody>
                  <a:tcPr anchor="ctr"/>
                </a:tc>
                <a:extLst>
                  <a:ext uri="{0D108BD9-81ED-4DB2-BD59-A6C34878D82A}">
                    <a16:rowId xmlns:a16="http://schemas.microsoft.com/office/drawing/2014/main" val="4116300895"/>
                  </a:ext>
                </a:extLst>
              </a:tr>
              <a:tr h="632178">
                <a:tc>
                  <a:txBody>
                    <a:bodyPr/>
                    <a:lstStyle/>
                    <a:p>
                      <a:pPr algn="ctr" rtl="0"/>
                      <a:r>
                        <a:rPr lang="es-ES" noProof="0" dirty="0"/>
                        <a:t>Estados Unidos</a:t>
                      </a:r>
                    </a:p>
                  </a:txBody>
                  <a:tcPr anchor="ctr"/>
                </a:tc>
                <a:tc>
                  <a:txBody>
                    <a:bodyPr/>
                    <a:lstStyle/>
                    <a:p>
                      <a:pPr rtl="0"/>
                      <a:endParaRPr lang="es-ES" noProof="0" dirty="0"/>
                    </a:p>
                  </a:txBody>
                  <a:tcPr anchor="ctr"/>
                </a:tc>
                <a:extLst>
                  <a:ext uri="{0D108BD9-81ED-4DB2-BD59-A6C34878D82A}">
                    <a16:rowId xmlns:a16="http://schemas.microsoft.com/office/drawing/2014/main" val="4192946172"/>
                  </a:ext>
                </a:extLst>
              </a:tr>
              <a:tr h="725070">
                <a:tc>
                  <a:txBody>
                    <a:bodyPr/>
                    <a:lstStyle/>
                    <a:p>
                      <a:pPr algn="ctr" rtl="0"/>
                      <a:r>
                        <a:rPr lang="es-ES" noProof="0" dirty="0"/>
                        <a:t>Argentina</a:t>
                      </a:r>
                    </a:p>
                  </a:txBody>
                  <a:tcPr anchor="ctr"/>
                </a:tc>
                <a:tc>
                  <a:txBody>
                    <a:bodyPr/>
                    <a:lstStyle/>
                    <a:p>
                      <a:pPr rtl="0"/>
                      <a:endParaRPr lang="es-ES" noProof="0" dirty="0"/>
                    </a:p>
                  </a:txBody>
                  <a:tcPr anchor="ctr"/>
                </a:tc>
                <a:extLst>
                  <a:ext uri="{0D108BD9-81ED-4DB2-BD59-A6C34878D82A}">
                    <a16:rowId xmlns:a16="http://schemas.microsoft.com/office/drawing/2014/main" val="2956960"/>
                  </a:ext>
                </a:extLst>
              </a:tr>
              <a:tr h="483061">
                <a:tc>
                  <a:txBody>
                    <a:bodyPr/>
                    <a:lstStyle/>
                    <a:p>
                      <a:pPr rtl="0"/>
                      <a:endParaRPr lang="es-ES" noProof="0" dirty="0"/>
                    </a:p>
                  </a:txBody>
                  <a:tcPr anchor="ctr"/>
                </a:tc>
                <a:tc>
                  <a:txBody>
                    <a:bodyPr/>
                    <a:lstStyle/>
                    <a:p>
                      <a:pPr rtl="0"/>
                      <a:endParaRPr lang="es-ES" noProof="0"/>
                    </a:p>
                  </a:txBody>
                  <a:tcPr anchor="ctr"/>
                </a:tc>
                <a:extLst>
                  <a:ext uri="{0D108BD9-81ED-4DB2-BD59-A6C34878D82A}">
                    <a16:rowId xmlns:a16="http://schemas.microsoft.com/office/drawing/2014/main" val="975167164"/>
                  </a:ext>
                </a:extLst>
              </a:tr>
              <a:tr h="483061">
                <a:tc>
                  <a:txBody>
                    <a:bodyPr/>
                    <a:lstStyle/>
                    <a:p>
                      <a:pPr rtl="0"/>
                      <a:endParaRPr lang="es-ES" noProof="0" dirty="0"/>
                    </a:p>
                  </a:txBody>
                  <a:tcPr anchor="ctr"/>
                </a:tc>
                <a:tc>
                  <a:txBody>
                    <a:bodyPr/>
                    <a:lstStyle/>
                    <a:p>
                      <a:pPr rtl="0"/>
                      <a:endParaRPr lang="es-ES" noProof="0" dirty="0"/>
                    </a:p>
                  </a:txBody>
                  <a:tcPr anchor="ctr"/>
                </a:tc>
                <a:extLst>
                  <a:ext uri="{0D108BD9-81ED-4DB2-BD59-A6C34878D82A}">
                    <a16:rowId xmlns:a16="http://schemas.microsoft.com/office/drawing/2014/main" val="1691010232"/>
                  </a:ext>
                </a:extLst>
              </a:tr>
            </a:tbl>
          </a:graphicData>
        </a:graphic>
      </p:graphicFrame>
      <p:sp>
        <p:nvSpPr>
          <p:cNvPr id="3" name="CuadroTexto 2">
            <a:extLst>
              <a:ext uri="{FF2B5EF4-FFF2-40B4-BE49-F238E27FC236}">
                <a16:creationId xmlns:a16="http://schemas.microsoft.com/office/drawing/2014/main" id="{6FF22335-6641-4C73-81B4-3BB90419D3F9}"/>
              </a:ext>
            </a:extLst>
          </p:cNvPr>
          <p:cNvSpPr txBox="1"/>
          <p:nvPr/>
        </p:nvSpPr>
        <p:spPr>
          <a:xfrm>
            <a:off x="2516041" y="1244601"/>
            <a:ext cx="7191022" cy="553998"/>
          </a:xfrm>
          <a:prstGeom prst="rect">
            <a:avLst/>
          </a:prstGeom>
          <a:solidFill>
            <a:schemeClr val="accent3">
              <a:lumMod val="50000"/>
            </a:schemeClr>
          </a:solidFill>
        </p:spPr>
        <p:txBody>
          <a:bodyPr wrap="square" rtlCol="0">
            <a:spAutoFit/>
          </a:bodyPr>
          <a:lstStyle/>
          <a:p>
            <a:pPr rtl="0"/>
            <a:r>
              <a:rPr lang="es-ES" sz="3000" b="1" noProof="0" dirty="0">
                <a:solidFill>
                  <a:schemeClr val="bg1"/>
                </a:solidFill>
              </a:rPr>
              <a:t>PAISES SIN TRIBUNAL CONSTITUCIONAL</a:t>
            </a:r>
          </a:p>
        </p:txBody>
      </p:sp>
    </p:spTree>
    <p:extLst>
      <p:ext uri="{BB962C8B-B14F-4D97-AF65-F5344CB8AC3E}">
        <p14:creationId xmlns:p14="http://schemas.microsoft.com/office/powerpoint/2010/main" val="2857889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Mesa 1">
            <a:extLst>
              <a:ext uri="{FF2B5EF4-FFF2-40B4-BE49-F238E27FC236}">
                <a16:creationId xmlns:a16="http://schemas.microsoft.com/office/drawing/2014/main" id="{0F00EC9B-79F8-4A58-B6CF-D855783541BD}"/>
              </a:ext>
            </a:extLst>
          </p:cNvPr>
          <p:cNvGraphicFramePr>
            <a:graphicFrameLocks noGrp="1"/>
          </p:cNvGraphicFramePr>
          <p:nvPr>
            <p:extLst>
              <p:ext uri="{D42A27DB-BD31-4B8C-83A1-F6EECF244321}">
                <p14:modId xmlns:p14="http://schemas.microsoft.com/office/powerpoint/2010/main" val="141406837"/>
              </p:ext>
            </p:extLst>
          </p:nvPr>
        </p:nvGraphicFramePr>
        <p:xfrm>
          <a:off x="293510" y="719665"/>
          <a:ext cx="11571110" cy="5839178"/>
        </p:xfrm>
        <a:graphic>
          <a:graphicData uri="http://schemas.openxmlformats.org/drawingml/2006/table">
            <a:tbl>
              <a:tblPr firstRow="1" bandRow="1">
                <a:tableStyleId>{5C22544A-7EE6-4342-B048-85BDC9FD1C3A}</a:tableStyleId>
              </a:tblPr>
              <a:tblGrid>
                <a:gridCol w="3386668">
                  <a:extLst>
                    <a:ext uri="{9D8B030D-6E8A-4147-A177-3AD203B41FA5}">
                      <a16:colId xmlns:a16="http://schemas.microsoft.com/office/drawing/2014/main" val="2307261631"/>
                    </a:ext>
                  </a:extLst>
                </a:gridCol>
                <a:gridCol w="1636889">
                  <a:extLst>
                    <a:ext uri="{9D8B030D-6E8A-4147-A177-3AD203B41FA5}">
                      <a16:colId xmlns:a16="http://schemas.microsoft.com/office/drawing/2014/main" val="1868380139"/>
                    </a:ext>
                  </a:extLst>
                </a:gridCol>
                <a:gridCol w="5475111">
                  <a:extLst>
                    <a:ext uri="{9D8B030D-6E8A-4147-A177-3AD203B41FA5}">
                      <a16:colId xmlns:a16="http://schemas.microsoft.com/office/drawing/2014/main" val="106170759"/>
                    </a:ext>
                  </a:extLst>
                </a:gridCol>
                <a:gridCol w="1072442">
                  <a:extLst>
                    <a:ext uri="{9D8B030D-6E8A-4147-A177-3AD203B41FA5}">
                      <a16:colId xmlns:a16="http://schemas.microsoft.com/office/drawing/2014/main" val="2703200638"/>
                    </a:ext>
                  </a:extLst>
                </a:gridCol>
              </a:tblGrid>
              <a:tr h="906864">
                <a:tc>
                  <a:txBody>
                    <a:bodyPr/>
                    <a:lstStyle/>
                    <a:p>
                      <a:pPr rtl="0"/>
                      <a:r>
                        <a:rPr lang="es-ES" sz="2800" b="0" noProof="0" dirty="0"/>
                        <a:t>Órgano de control</a:t>
                      </a:r>
                    </a:p>
                  </a:txBody>
                  <a:tcPr anchor="ctr"/>
                </a:tc>
                <a:tc>
                  <a:txBody>
                    <a:bodyPr/>
                    <a:lstStyle/>
                    <a:p>
                      <a:pPr rtl="0"/>
                      <a:r>
                        <a:rPr lang="es-ES" sz="2200" b="1" noProof="0" dirty="0"/>
                        <a:t>Cantidad de miembros</a:t>
                      </a:r>
                    </a:p>
                  </a:txBody>
                  <a:tcPr anchor="ctr"/>
                </a:tc>
                <a:tc>
                  <a:txBody>
                    <a:bodyPr/>
                    <a:lstStyle/>
                    <a:p>
                      <a:pPr rtl="0"/>
                      <a:r>
                        <a:rPr lang="es-ES" sz="2800" b="0" noProof="0" dirty="0"/>
                        <a:t>Forma de elección</a:t>
                      </a:r>
                    </a:p>
                  </a:txBody>
                  <a:tcPr anchor="ctr"/>
                </a:tc>
                <a:tc>
                  <a:txBody>
                    <a:bodyPr/>
                    <a:lstStyle/>
                    <a:p>
                      <a:pPr rtl="0"/>
                      <a:r>
                        <a:rPr lang="es-ES" sz="1800" b="1" noProof="0" dirty="0"/>
                        <a:t>Duración</a:t>
                      </a:r>
                    </a:p>
                  </a:txBody>
                  <a:tcPr anchor="ctr"/>
                </a:tc>
                <a:extLst>
                  <a:ext uri="{0D108BD9-81ED-4DB2-BD59-A6C34878D82A}">
                    <a16:rowId xmlns:a16="http://schemas.microsoft.com/office/drawing/2014/main" val="4193221031"/>
                  </a:ext>
                </a:extLst>
              </a:tr>
              <a:tr h="667510">
                <a:tc>
                  <a:txBody>
                    <a:bodyPr/>
                    <a:lstStyle/>
                    <a:p>
                      <a:pPr rtl="0"/>
                      <a:r>
                        <a:rPr lang="es-ES" b="1" noProof="0" dirty="0"/>
                        <a:t>Consejo Constitucional Francés</a:t>
                      </a:r>
                    </a:p>
                  </a:txBody>
                  <a:tcPr anchor="ctr"/>
                </a:tc>
                <a:tc>
                  <a:txBody>
                    <a:bodyPr/>
                    <a:lstStyle/>
                    <a:p>
                      <a:pPr rtl="0"/>
                      <a:r>
                        <a:rPr lang="es-ES" noProof="0" dirty="0"/>
                        <a:t>9 miembros más ex ptes.</a:t>
                      </a:r>
                    </a:p>
                  </a:txBody>
                  <a:tcPr anchor="ctr"/>
                </a:tc>
                <a:tc>
                  <a:txBody>
                    <a:bodyPr/>
                    <a:lstStyle/>
                    <a:p>
                      <a:pPr rtl="0"/>
                      <a:r>
                        <a:rPr lang="es-ES" noProof="0" dirty="0"/>
                        <a:t>Elegidos por políticos. Renueva 1/3</a:t>
                      </a:r>
                    </a:p>
                  </a:txBody>
                  <a:tcPr anchor="ctr"/>
                </a:tc>
                <a:tc>
                  <a:txBody>
                    <a:bodyPr/>
                    <a:lstStyle/>
                    <a:p>
                      <a:pPr rtl="0"/>
                      <a:r>
                        <a:rPr lang="es-ES" noProof="0" dirty="0"/>
                        <a:t>9 años</a:t>
                      </a:r>
                    </a:p>
                  </a:txBody>
                  <a:tcPr anchor="ctr"/>
                </a:tc>
                <a:extLst>
                  <a:ext uri="{0D108BD9-81ED-4DB2-BD59-A6C34878D82A}">
                    <a16:rowId xmlns:a16="http://schemas.microsoft.com/office/drawing/2014/main" val="4192946172"/>
                  </a:ext>
                </a:extLst>
              </a:tr>
              <a:tr h="667510">
                <a:tc>
                  <a:txBody>
                    <a:bodyPr/>
                    <a:lstStyle/>
                    <a:p>
                      <a:pPr rtl="0"/>
                      <a:r>
                        <a:rPr lang="es-ES" b="1" noProof="0" dirty="0"/>
                        <a:t>Tribunal Constitucional de España</a:t>
                      </a:r>
                    </a:p>
                  </a:txBody>
                  <a:tcPr anchor="ctr"/>
                </a:tc>
                <a:tc>
                  <a:txBody>
                    <a:bodyPr/>
                    <a:lstStyle/>
                    <a:p>
                      <a:pPr rtl="0"/>
                      <a:r>
                        <a:rPr lang="es-ES" noProof="0" dirty="0"/>
                        <a:t>12 miembros</a:t>
                      </a:r>
                    </a:p>
                  </a:txBody>
                  <a:tcPr anchor="ctr"/>
                </a:tc>
                <a:tc>
                  <a:txBody>
                    <a:bodyPr/>
                    <a:lstStyle/>
                    <a:p>
                      <a:pPr rtl="0"/>
                      <a:r>
                        <a:rPr lang="es-ES" noProof="0" dirty="0"/>
                        <a:t>Nombrados por el Rey, a propuesta de PL (8), Gobierno (2) y Poder Judicial (2)</a:t>
                      </a:r>
                    </a:p>
                  </a:txBody>
                  <a:tcPr anchor="ctr"/>
                </a:tc>
                <a:tc>
                  <a:txBody>
                    <a:bodyPr/>
                    <a:lstStyle/>
                    <a:p>
                      <a:pPr rtl="0"/>
                      <a:r>
                        <a:rPr lang="es-ES" noProof="0" dirty="0"/>
                        <a:t>9 años</a:t>
                      </a:r>
                    </a:p>
                  </a:txBody>
                  <a:tcPr anchor="ctr"/>
                </a:tc>
                <a:extLst>
                  <a:ext uri="{0D108BD9-81ED-4DB2-BD59-A6C34878D82A}">
                    <a16:rowId xmlns:a16="http://schemas.microsoft.com/office/drawing/2014/main" val="2956960"/>
                  </a:ext>
                </a:extLst>
              </a:tr>
              <a:tr h="667510">
                <a:tc>
                  <a:txBody>
                    <a:bodyPr/>
                    <a:lstStyle/>
                    <a:p>
                      <a:pPr rtl="0"/>
                      <a:r>
                        <a:rPr lang="es-ES" b="1" noProof="0" dirty="0"/>
                        <a:t>Corte Constitucional de la República Italiana</a:t>
                      </a:r>
                    </a:p>
                  </a:txBody>
                  <a:tcPr anchor="ctr"/>
                </a:tc>
                <a:tc>
                  <a:txBody>
                    <a:bodyPr/>
                    <a:lstStyle/>
                    <a:p>
                      <a:pPr rtl="0"/>
                      <a:r>
                        <a:rPr lang="es-ES" noProof="0" dirty="0"/>
                        <a:t>15 miembros</a:t>
                      </a:r>
                    </a:p>
                  </a:txBody>
                  <a:tcPr anchor="ctr"/>
                </a:tc>
                <a:tc>
                  <a:txBody>
                    <a:bodyPr/>
                    <a:lstStyle/>
                    <a:p>
                      <a:pPr rtl="0"/>
                      <a:r>
                        <a:rPr lang="es-ES" noProof="0" dirty="0"/>
                        <a:t>5 son electos por las Cámaras, 5 por el presidente y 5 por el Cons. Magistratura</a:t>
                      </a:r>
                    </a:p>
                  </a:txBody>
                  <a:tcPr anchor="ctr"/>
                </a:tc>
                <a:tc>
                  <a:txBody>
                    <a:bodyPr/>
                    <a:lstStyle/>
                    <a:p>
                      <a:pPr rtl="0"/>
                      <a:r>
                        <a:rPr lang="es-ES" noProof="0" dirty="0"/>
                        <a:t>9 años</a:t>
                      </a:r>
                    </a:p>
                  </a:txBody>
                  <a:tcPr anchor="ctr"/>
                </a:tc>
                <a:extLst>
                  <a:ext uri="{0D108BD9-81ED-4DB2-BD59-A6C34878D82A}">
                    <a16:rowId xmlns:a16="http://schemas.microsoft.com/office/drawing/2014/main" val="2186984790"/>
                  </a:ext>
                </a:extLst>
              </a:tr>
              <a:tr h="667510">
                <a:tc>
                  <a:txBody>
                    <a:bodyPr/>
                    <a:lstStyle/>
                    <a:p>
                      <a:pPr rtl="0"/>
                      <a:r>
                        <a:rPr lang="es-ES" b="1" noProof="0" dirty="0"/>
                        <a:t>Tribunal Constitucional Federal de Alemania</a:t>
                      </a:r>
                    </a:p>
                  </a:txBody>
                  <a:tcPr anchor="ctr"/>
                </a:tc>
                <a:tc>
                  <a:txBody>
                    <a:bodyPr/>
                    <a:lstStyle/>
                    <a:p>
                      <a:pPr rtl="0"/>
                      <a:r>
                        <a:rPr lang="es-ES" noProof="0" dirty="0"/>
                        <a:t>16 miembros</a:t>
                      </a:r>
                    </a:p>
                  </a:txBody>
                  <a:tcPr anchor="ctr"/>
                </a:tc>
                <a:tc>
                  <a:txBody>
                    <a:bodyPr/>
                    <a:lstStyle/>
                    <a:p>
                      <a:pPr rtl="0"/>
                      <a:r>
                        <a:rPr lang="es-ES" noProof="0" dirty="0"/>
                        <a:t>Compuesto por dos Salas. Bundestag y Bundesrat eligen 4 miembros de cada sala.</a:t>
                      </a:r>
                    </a:p>
                  </a:txBody>
                  <a:tcPr anchor="ctr"/>
                </a:tc>
                <a:tc>
                  <a:txBody>
                    <a:bodyPr/>
                    <a:lstStyle/>
                    <a:p>
                      <a:pPr rtl="0"/>
                      <a:r>
                        <a:rPr lang="es-ES" noProof="0" dirty="0"/>
                        <a:t>12 años</a:t>
                      </a:r>
                    </a:p>
                  </a:txBody>
                  <a:tcPr anchor="ctr"/>
                </a:tc>
                <a:extLst>
                  <a:ext uri="{0D108BD9-81ED-4DB2-BD59-A6C34878D82A}">
                    <a16:rowId xmlns:a16="http://schemas.microsoft.com/office/drawing/2014/main" val="975167164"/>
                  </a:ext>
                </a:extLst>
              </a:tr>
              <a:tr h="667510">
                <a:tc>
                  <a:txBody>
                    <a:bodyPr/>
                    <a:lstStyle/>
                    <a:p>
                      <a:pPr rtl="0"/>
                      <a:r>
                        <a:rPr lang="es-ES" b="1" noProof="0" dirty="0"/>
                        <a:t>Supremo Tribunal Federal de Brasil</a:t>
                      </a:r>
                    </a:p>
                  </a:txBody>
                  <a:tcPr anchor="ctr"/>
                </a:tc>
                <a:tc>
                  <a:txBody>
                    <a:bodyPr/>
                    <a:lstStyle/>
                    <a:p>
                      <a:pPr rtl="0"/>
                      <a:r>
                        <a:rPr lang="es-ES" noProof="0" dirty="0"/>
                        <a:t>11 miembros</a:t>
                      </a:r>
                    </a:p>
                  </a:txBody>
                  <a:tcPr anchor="ctr"/>
                </a:tc>
                <a:tc>
                  <a:txBody>
                    <a:bodyPr/>
                    <a:lstStyle/>
                    <a:p>
                      <a:pPr rtl="0"/>
                      <a:r>
                        <a:rPr lang="es-ES" noProof="0" dirty="0"/>
                        <a:t>Designados por </a:t>
                      </a:r>
                      <a:r>
                        <a:rPr lang="es-ES" noProof="0"/>
                        <a:t>el Ejecutivo </a:t>
                      </a:r>
                      <a:r>
                        <a:rPr lang="es-ES" noProof="0" dirty="0"/>
                        <a:t>con acuerdo del Senado</a:t>
                      </a:r>
                    </a:p>
                  </a:txBody>
                  <a:tcPr anchor="ctr"/>
                </a:tc>
                <a:tc>
                  <a:txBody>
                    <a:bodyPr/>
                    <a:lstStyle/>
                    <a:p>
                      <a:pPr rtl="0"/>
                      <a:r>
                        <a:rPr lang="es-ES" noProof="0"/>
                        <a:t>vitalicio</a:t>
                      </a:r>
                      <a:endParaRPr lang="es-ES" noProof="0" dirty="0"/>
                    </a:p>
                  </a:txBody>
                  <a:tcPr anchor="ctr"/>
                </a:tc>
                <a:extLst>
                  <a:ext uri="{0D108BD9-81ED-4DB2-BD59-A6C34878D82A}">
                    <a16:rowId xmlns:a16="http://schemas.microsoft.com/office/drawing/2014/main" val="1691010232"/>
                  </a:ext>
                </a:extLst>
              </a:tr>
              <a:tr h="463627">
                <a:tc>
                  <a:txBody>
                    <a:bodyPr/>
                    <a:lstStyle/>
                    <a:p>
                      <a:pPr rtl="0"/>
                      <a:r>
                        <a:rPr lang="es-ES" b="1" noProof="0" dirty="0"/>
                        <a:t>Suprema Corte de México</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noProof="0" dirty="0"/>
                        <a:t>11 miembros</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noProof="0" dirty="0"/>
                        <a:t>Designados por el Ejecutivo con acuerdo del Senado</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noProof="0" dirty="0"/>
                        <a:t>15 años</a:t>
                      </a:r>
                    </a:p>
                  </a:txBody>
                  <a:tcPr anchor="ctr"/>
                </a:tc>
                <a:extLst>
                  <a:ext uri="{0D108BD9-81ED-4DB2-BD59-A6C34878D82A}">
                    <a16:rowId xmlns:a16="http://schemas.microsoft.com/office/drawing/2014/main" val="4290717784"/>
                  </a:ext>
                </a:extLst>
              </a:tr>
              <a:tr h="463627">
                <a:tc>
                  <a:txBody>
                    <a:bodyPr/>
                    <a:lstStyle/>
                    <a:p>
                      <a:pPr rtl="0"/>
                      <a:r>
                        <a:rPr lang="es-ES" b="1" noProof="0" dirty="0"/>
                        <a:t>Corte Constitucional de Ecuador</a:t>
                      </a:r>
                    </a:p>
                  </a:txBody>
                  <a:tcPr anchor="ctr"/>
                </a:tc>
                <a:tc>
                  <a:txBody>
                    <a:bodyPr/>
                    <a:lstStyle/>
                    <a:p>
                      <a:pPr rtl="0"/>
                      <a:r>
                        <a:rPr lang="es-ES" noProof="0" dirty="0"/>
                        <a:t>9 miembros</a:t>
                      </a:r>
                    </a:p>
                  </a:txBody>
                  <a:tcPr anchor="ctr"/>
                </a:tc>
                <a:tc>
                  <a:txBody>
                    <a:bodyPr/>
                    <a:lstStyle/>
                    <a:p>
                      <a:pPr rtl="0"/>
                      <a:r>
                        <a:rPr lang="es-ES" noProof="0" dirty="0"/>
                        <a:t>Comisión mixta PL y PE</a:t>
                      </a:r>
                    </a:p>
                  </a:txBody>
                  <a:tcPr anchor="ctr"/>
                </a:tc>
                <a:tc>
                  <a:txBody>
                    <a:bodyPr/>
                    <a:lstStyle/>
                    <a:p>
                      <a:pPr rtl="0"/>
                      <a:r>
                        <a:rPr lang="es-ES" noProof="0" dirty="0"/>
                        <a:t>9 años</a:t>
                      </a:r>
                    </a:p>
                  </a:txBody>
                  <a:tcPr anchor="ctr"/>
                </a:tc>
                <a:extLst>
                  <a:ext uri="{0D108BD9-81ED-4DB2-BD59-A6C34878D82A}">
                    <a16:rowId xmlns:a16="http://schemas.microsoft.com/office/drawing/2014/main" val="3484674945"/>
                  </a:ext>
                </a:extLst>
              </a:tr>
              <a:tr h="667510">
                <a:tc>
                  <a:txBody>
                    <a:bodyPr/>
                    <a:lstStyle/>
                    <a:p>
                      <a:pPr rtl="0"/>
                      <a:r>
                        <a:rPr lang="es-ES" b="1" noProof="0" dirty="0"/>
                        <a:t>Tribunal Constitucional Plurinacional de Bolivia</a:t>
                      </a:r>
                    </a:p>
                  </a:txBody>
                  <a:tcPr anchor="ctr"/>
                </a:tc>
                <a:tc>
                  <a:txBody>
                    <a:bodyPr/>
                    <a:lstStyle/>
                    <a:p>
                      <a:pPr rtl="0"/>
                      <a:r>
                        <a:rPr lang="es-ES" noProof="0" dirty="0"/>
                        <a:t>9 miembros</a:t>
                      </a:r>
                    </a:p>
                  </a:txBody>
                  <a:tcPr anchor="ctr"/>
                </a:tc>
                <a:tc>
                  <a:txBody>
                    <a:bodyPr/>
                    <a:lstStyle/>
                    <a:p>
                      <a:pPr rtl="0"/>
                      <a:r>
                        <a:rPr lang="es-ES" noProof="0" dirty="0"/>
                        <a:t>Elección popular directa. Composición originario campesino y tradicional</a:t>
                      </a:r>
                    </a:p>
                  </a:txBody>
                  <a:tcPr anchor="ctr"/>
                </a:tc>
                <a:tc>
                  <a:txBody>
                    <a:bodyPr/>
                    <a:lstStyle/>
                    <a:p>
                      <a:pPr rtl="0"/>
                      <a:r>
                        <a:rPr lang="es-ES" noProof="0" dirty="0"/>
                        <a:t>9 años</a:t>
                      </a:r>
                    </a:p>
                  </a:txBody>
                  <a:tcPr anchor="ctr"/>
                </a:tc>
                <a:extLst>
                  <a:ext uri="{0D108BD9-81ED-4DB2-BD59-A6C34878D82A}">
                    <a16:rowId xmlns:a16="http://schemas.microsoft.com/office/drawing/2014/main" val="1622704987"/>
                  </a:ext>
                </a:extLst>
              </a:tr>
            </a:tbl>
          </a:graphicData>
        </a:graphic>
      </p:graphicFrame>
    </p:spTree>
    <p:extLst>
      <p:ext uri="{BB962C8B-B14F-4D97-AF65-F5344CB8AC3E}">
        <p14:creationId xmlns:p14="http://schemas.microsoft.com/office/powerpoint/2010/main" val="1930919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E60B0DEB-FCC9-440E-B0D0-24217E90903E}"/>
              </a:ext>
            </a:extLst>
          </p:cNvPr>
          <p:cNvSpPr>
            <a:spLocks noGrp="1"/>
          </p:cNvSpPr>
          <p:nvPr>
            <p:ph idx="1"/>
          </p:nvPr>
        </p:nvSpPr>
        <p:spPr/>
        <p:txBody>
          <a:bodyPr>
            <a:normAutofit/>
          </a:bodyPr>
          <a:lstStyle/>
          <a:p>
            <a:r>
              <a:rPr lang="es-AR" sz="2000" b="1" dirty="0"/>
              <a:t>FORMA DE GOBIERNO PRESIDENCIALISTA</a:t>
            </a:r>
          </a:p>
          <a:p>
            <a:r>
              <a:rPr lang="es-AR" sz="2000" b="1" dirty="0"/>
              <a:t>S. E. ELECTRÓNICO POR CANDIDATURA INDIVIDUAL PARA CARGOS LEGISLATIVOS</a:t>
            </a:r>
          </a:p>
          <a:p>
            <a:r>
              <a:rPr lang="es-AR" sz="2000" b="1" dirty="0"/>
              <a:t>FEDERALISMO FUERTE</a:t>
            </a:r>
          </a:p>
          <a:p>
            <a:r>
              <a:rPr lang="es-AR" sz="2000" b="1" dirty="0"/>
              <a:t> SISTEMA DE PARTIDOS ATOMIZADO</a:t>
            </a:r>
          </a:p>
          <a:p>
            <a:r>
              <a:rPr lang="es-AR" sz="2000" b="1" dirty="0"/>
              <a:t>CONTROL CONSTITUCIONAL MIXTO CON SUPERIOR TRIBUNAL FEDERAL</a:t>
            </a:r>
          </a:p>
          <a:p>
            <a:r>
              <a:rPr lang="es-AR" sz="2000" b="1" dirty="0"/>
              <a:t>LEGITIMIDAD AMPLIA Y CORPORATIVA</a:t>
            </a:r>
          </a:p>
        </p:txBody>
      </p:sp>
      <p:sp>
        <p:nvSpPr>
          <p:cNvPr id="3" name="Título 2">
            <a:extLst>
              <a:ext uri="{FF2B5EF4-FFF2-40B4-BE49-F238E27FC236}">
                <a16:creationId xmlns:a16="http://schemas.microsoft.com/office/drawing/2014/main" id="{985E0719-0C1C-4093-A531-77DAC973AD4A}"/>
              </a:ext>
            </a:extLst>
          </p:cNvPr>
          <p:cNvSpPr>
            <a:spLocks noGrp="1"/>
          </p:cNvSpPr>
          <p:nvPr>
            <p:ph type="title"/>
          </p:nvPr>
        </p:nvSpPr>
        <p:spPr>
          <a:xfrm>
            <a:off x="581192" y="607146"/>
            <a:ext cx="11029616" cy="988332"/>
          </a:xfrm>
        </p:spPr>
        <p:txBody>
          <a:bodyPr>
            <a:normAutofit/>
          </a:bodyPr>
          <a:lstStyle/>
          <a:p>
            <a:r>
              <a:rPr lang="es-AR" sz="3600" b="1" dirty="0"/>
              <a:t>PARTICULARIDADES DEL GRAN PAÍS VECINO: BRASIL</a:t>
            </a:r>
          </a:p>
        </p:txBody>
      </p:sp>
      <p:pic>
        <p:nvPicPr>
          <p:cNvPr id="1028" name="Picture 4" descr="El año 2019 despegarán en Brasil los proyectos verdes y su ...">
            <a:extLst>
              <a:ext uri="{FF2B5EF4-FFF2-40B4-BE49-F238E27FC236}">
                <a16:creationId xmlns:a16="http://schemas.microsoft.com/office/drawing/2014/main" id="{BBFE78F9-F89F-4177-AC6F-702647518C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7682" y="4117254"/>
            <a:ext cx="2143125"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467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E60B0DEB-FCC9-440E-B0D0-24217E90903E}"/>
              </a:ext>
            </a:extLst>
          </p:cNvPr>
          <p:cNvSpPr>
            <a:spLocks noGrp="1"/>
          </p:cNvSpPr>
          <p:nvPr>
            <p:ph idx="1"/>
          </p:nvPr>
        </p:nvSpPr>
        <p:spPr>
          <a:xfrm>
            <a:off x="581193" y="2180496"/>
            <a:ext cx="7445208" cy="3678303"/>
          </a:xfrm>
        </p:spPr>
        <p:txBody>
          <a:bodyPr>
            <a:normAutofit/>
          </a:bodyPr>
          <a:lstStyle/>
          <a:p>
            <a:r>
              <a:rPr lang="es-AR" sz="2000" b="1" dirty="0"/>
              <a:t>FUERTE FEDERALIMO</a:t>
            </a:r>
          </a:p>
          <a:p>
            <a:r>
              <a:rPr lang="es-AR" sz="2000" b="1" dirty="0"/>
              <a:t>GOBIERNOS DIVIDIDOS Y LA ACCIÓN DE CONTROVERSIA CONSTITUCIONAL.</a:t>
            </a:r>
          </a:p>
          <a:p>
            <a:r>
              <a:rPr lang="es-AR" sz="2000" b="1" dirty="0"/>
              <a:t>POSIBILIDAD DE JUNTAR MAYORÍAS PARLAMENTARIAS PARA PRESENTARSE ANTE LA SALA CONSTITUCIONAL DE LA CORTE CON PEDIDOS DE NULIDAD DE LEYES SANCIONADAS POR EL PROPIO PARLAMENTO. </a:t>
            </a:r>
          </a:p>
          <a:p>
            <a:r>
              <a:rPr lang="es-AR" sz="2000" b="1" dirty="0"/>
              <a:t>33% DE REPRESENTACIÓN DE LOS BLOQUES PARLAMENTARIOS.</a:t>
            </a:r>
          </a:p>
        </p:txBody>
      </p:sp>
      <p:sp>
        <p:nvSpPr>
          <p:cNvPr id="3" name="Título 2">
            <a:extLst>
              <a:ext uri="{FF2B5EF4-FFF2-40B4-BE49-F238E27FC236}">
                <a16:creationId xmlns:a16="http://schemas.microsoft.com/office/drawing/2014/main" id="{985E0719-0C1C-4093-A531-77DAC973AD4A}"/>
              </a:ext>
            </a:extLst>
          </p:cNvPr>
          <p:cNvSpPr>
            <a:spLocks noGrp="1"/>
          </p:cNvSpPr>
          <p:nvPr>
            <p:ph type="title"/>
          </p:nvPr>
        </p:nvSpPr>
        <p:spPr>
          <a:xfrm>
            <a:off x="581192" y="607146"/>
            <a:ext cx="11029616" cy="988332"/>
          </a:xfrm>
        </p:spPr>
        <p:txBody>
          <a:bodyPr>
            <a:normAutofit/>
          </a:bodyPr>
          <a:lstStyle/>
          <a:p>
            <a:r>
              <a:rPr lang="es-AR" sz="3600" b="1" dirty="0"/>
              <a:t>México, un pequeño apunte</a:t>
            </a:r>
          </a:p>
        </p:txBody>
      </p:sp>
      <p:pic>
        <p:nvPicPr>
          <p:cNvPr id="1026" name="Picture 2" descr="México - Wikipedia, la enciclopedia libre">
            <a:extLst>
              <a:ext uri="{FF2B5EF4-FFF2-40B4-BE49-F238E27FC236}">
                <a16:creationId xmlns:a16="http://schemas.microsoft.com/office/drawing/2014/main" id="{6F0F27E7-25B1-4EA9-8ED6-EA712291A7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81882" y="3422667"/>
            <a:ext cx="2828925"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37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03521E48-6AE5-473C-8725-6D4AE3AA0B7B}"/>
              </a:ext>
            </a:extLst>
          </p:cNvPr>
          <p:cNvSpPr>
            <a:spLocks noGrp="1"/>
          </p:cNvSpPr>
          <p:nvPr>
            <p:ph idx="1"/>
          </p:nvPr>
        </p:nvSpPr>
        <p:spPr>
          <a:xfrm>
            <a:off x="451556" y="1919111"/>
            <a:ext cx="11548533" cy="4820355"/>
          </a:xfrm>
        </p:spPr>
        <p:txBody>
          <a:bodyPr>
            <a:noAutofit/>
          </a:bodyPr>
          <a:lstStyle/>
          <a:p>
            <a:r>
              <a:rPr lang="es-AR" sz="2000" dirty="0"/>
              <a:t>Alta Dispersión del órgano facultado para decidir	</a:t>
            </a:r>
          </a:p>
          <a:p>
            <a:r>
              <a:rPr lang="es-AR" sz="2000" dirty="0"/>
              <a:t>Elevado número de casos forzados (ausencia de caso concreto)	</a:t>
            </a:r>
          </a:p>
          <a:p>
            <a:r>
              <a:rPr lang="es-AR" sz="2000" dirty="0"/>
              <a:t>Discrecionalidad creciente por falta de regulación	</a:t>
            </a:r>
          </a:p>
          <a:p>
            <a:r>
              <a:rPr lang="es-AR" sz="2000" dirty="0"/>
              <a:t>Ausencia de plazos en la CSJN	</a:t>
            </a:r>
          </a:p>
          <a:p>
            <a:r>
              <a:rPr lang="es-AR" sz="2000" dirty="0"/>
              <a:t>Alto número de casos que atender	</a:t>
            </a:r>
          </a:p>
          <a:p>
            <a:r>
              <a:rPr lang="es-AR" sz="2000" dirty="0"/>
              <a:t>Cargos Políticos sin control vertical (Órgano Judicial sin control democrático)-</a:t>
            </a:r>
          </a:p>
          <a:p>
            <a:r>
              <a:rPr lang="es-AR" sz="2000" dirty="0"/>
              <a:t>En gobiernos unificados aumenta la litigiosidad por parte de partidos políticos opositores – las políticas públicas no se debaten en el Congreso (“judicialización de la política”).-	</a:t>
            </a:r>
          </a:p>
          <a:p>
            <a:r>
              <a:rPr lang="es-AR" sz="2000" dirty="0"/>
              <a:t>Desde inicios del presente Siglo, fuerte presencia del Poder Judicial en la arena política: la estrategia política de corporaciones y movimientos con cierto grado de organización siempre adquiere su faz “judicial”.-	</a:t>
            </a:r>
          </a:p>
          <a:p>
            <a:r>
              <a:rPr lang="es-AR" sz="2000" dirty="0"/>
              <a:t>Creciente y natural politización de los órganos judiciales (“politización de la justicia”)</a:t>
            </a:r>
          </a:p>
        </p:txBody>
      </p:sp>
      <p:sp>
        <p:nvSpPr>
          <p:cNvPr id="3" name="Título 2">
            <a:extLst>
              <a:ext uri="{FF2B5EF4-FFF2-40B4-BE49-F238E27FC236}">
                <a16:creationId xmlns:a16="http://schemas.microsoft.com/office/drawing/2014/main" id="{AD04B727-03E1-47C6-9029-27BF2ED8F603}"/>
              </a:ext>
            </a:extLst>
          </p:cNvPr>
          <p:cNvSpPr>
            <a:spLocks noGrp="1"/>
          </p:cNvSpPr>
          <p:nvPr>
            <p:ph type="title"/>
          </p:nvPr>
        </p:nvSpPr>
        <p:spPr/>
        <p:txBody>
          <a:bodyPr/>
          <a:lstStyle/>
          <a:p>
            <a:r>
              <a:rPr lang="es-AR" b="1" dirty="0"/>
              <a:t>PARTICULARIDADES EN ARGENTINA…</a:t>
            </a:r>
          </a:p>
        </p:txBody>
      </p:sp>
    </p:spTree>
    <p:extLst>
      <p:ext uri="{BB962C8B-B14F-4D97-AF65-F5344CB8AC3E}">
        <p14:creationId xmlns:p14="http://schemas.microsoft.com/office/powerpoint/2010/main" val="1594548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14F641-0AA4-46DF-B52D-011067E28896}"/>
              </a:ext>
            </a:extLst>
          </p:cNvPr>
          <p:cNvSpPr>
            <a:spLocks noGrp="1"/>
          </p:cNvSpPr>
          <p:nvPr>
            <p:ph type="title"/>
          </p:nvPr>
        </p:nvSpPr>
        <p:spPr/>
        <p:txBody>
          <a:bodyPr rtlCol="0">
            <a:noAutofit/>
          </a:bodyPr>
          <a:lstStyle/>
          <a:p>
            <a:pPr rtl="0"/>
            <a:r>
              <a:rPr lang="es-AR" sz="3200" b="1" dirty="0"/>
              <a:t>ALGUNOS CASOS DE RELEVANCIA INSTITUCIONAL QUE TUVIERON AL CC COMO MECANISMO PROTAGÓNICO</a:t>
            </a:r>
            <a:endParaRPr lang="es-ES" sz="3200" b="1" dirty="0"/>
          </a:p>
        </p:txBody>
      </p:sp>
      <p:sp>
        <p:nvSpPr>
          <p:cNvPr id="4" name="Marcador de contenido 3">
            <a:extLst>
              <a:ext uri="{FF2B5EF4-FFF2-40B4-BE49-F238E27FC236}">
                <a16:creationId xmlns:a16="http://schemas.microsoft.com/office/drawing/2014/main" id="{C86B75F4-ECF0-452D-BB80-1416C7E14BDF}"/>
              </a:ext>
            </a:extLst>
          </p:cNvPr>
          <p:cNvSpPr>
            <a:spLocks noGrp="1"/>
          </p:cNvSpPr>
          <p:nvPr>
            <p:ph sz="half" idx="2"/>
          </p:nvPr>
        </p:nvSpPr>
        <p:spPr>
          <a:xfrm>
            <a:off x="581194" y="2714624"/>
            <a:ext cx="3378404" cy="3292476"/>
          </a:xfrm>
        </p:spPr>
        <p:txBody>
          <a:bodyPr rtlCol="0">
            <a:normAutofit fontScale="92500" lnSpcReduction="20000"/>
          </a:bodyPr>
          <a:lstStyle/>
          <a:p>
            <a:pPr marL="0" indent="0" rtl="0">
              <a:buNone/>
            </a:pPr>
            <a:r>
              <a:rPr lang="es-AR" sz="2200" b="1" dirty="0"/>
              <a:t>2001 y siguientes CORRALITO </a:t>
            </a:r>
          </a:p>
          <a:p>
            <a:pPr rtl="0"/>
            <a:r>
              <a:rPr lang="es-AR" sz="2200" dirty="0"/>
              <a:t>2001 KIPPER </a:t>
            </a:r>
          </a:p>
          <a:p>
            <a:pPr rtl="0"/>
            <a:r>
              <a:rPr lang="es-AR" sz="2200" dirty="0"/>
              <a:t>2002 SMITH </a:t>
            </a:r>
          </a:p>
          <a:p>
            <a:pPr rtl="0"/>
            <a:r>
              <a:rPr lang="es-AR" sz="2200" dirty="0"/>
              <a:t>2004 BUSTOS	</a:t>
            </a:r>
          </a:p>
          <a:p>
            <a:pPr marL="0" indent="0" rtl="0">
              <a:buNone/>
            </a:pPr>
            <a:r>
              <a:rPr lang="es-AR" sz="2200" b="1" dirty="0"/>
              <a:t>LEY SE SERVICIOS DE COMUNICACIÓN AUDIO VISUAL </a:t>
            </a:r>
          </a:p>
          <a:p>
            <a:pPr rtl="0"/>
            <a:r>
              <a:rPr lang="es-AR" sz="2200" dirty="0"/>
              <a:t>2010 THOMAS </a:t>
            </a:r>
          </a:p>
          <a:p>
            <a:pPr rtl="0"/>
            <a:r>
              <a:rPr lang="es-AR" sz="2200" dirty="0"/>
              <a:t>2013 CLARIN</a:t>
            </a:r>
          </a:p>
          <a:p>
            <a:pPr rtl="0"/>
            <a:endParaRPr lang="es-AR" sz="2000" dirty="0"/>
          </a:p>
          <a:p>
            <a:pPr marL="0" indent="0" rtl="0">
              <a:buNone/>
            </a:pPr>
            <a:endParaRPr lang="es-ES" dirty="0"/>
          </a:p>
        </p:txBody>
      </p:sp>
      <p:sp>
        <p:nvSpPr>
          <p:cNvPr id="5" name="Marcador de contenido 4">
            <a:extLst>
              <a:ext uri="{FF2B5EF4-FFF2-40B4-BE49-F238E27FC236}">
                <a16:creationId xmlns:a16="http://schemas.microsoft.com/office/drawing/2014/main" id="{9743281F-51FF-4F76-8197-3F6219E35965}"/>
              </a:ext>
            </a:extLst>
          </p:cNvPr>
          <p:cNvSpPr>
            <a:spLocks noGrp="1"/>
          </p:cNvSpPr>
          <p:nvPr>
            <p:ph sz="half" idx="15"/>
          </p:nvPr>
        </p:nvSpPr>
        <p:spPr>
          <a:xfrm>
            <a:off x="8145430" y="2714624"/>
            <a:ext cx="3602070" cy="3194051"/>
          </a:xfrm>
        </p:spPr>
        <p:txBody>
          <a:bodyPr rtlCol="0">
            <a:normAutofit/>
          </a:bodyPr>
          <a:lstStyle/>
          <a:p>
            <a:pPr marL="0" indent="0" rtl="0">
              <a:buNone/>
            </a:pPr>
            <a:r>
              <a:rPr lang="es-AR" sz="2000" b="1" dirty="0"/>
              <a:t>AUMENTO DE TARIFAS DE SERVICIOS PÚBLICOS (ELECTRICIDAD/GAS)  </a:t>
            </a:r>
          </a:p>
          <a:p>
            <a:pPr rtl="0"/>
            <a:r>
              <a:rPr lang="es-AR" sz="2000" dirty="0"/>
              <a:t>2016 CEPIS  </a:t>
            </a:r>
          </a:p>
          <a:p>
            <a:pPr rtl="0"/>
            <a:r>
              <a:rPr lang="es-AR" sz="2000" dirty="0"/>
              <a:t>2016 ABARCA       </a:t>
            </a:r>
          </a:p>
          <a:p>
            <a:pPr marL="0" indent="0" rtl="0">
              <a:buNone/>
            </a:pPr>
            <a:r>
              <a:rPr lang="es-AR" sz="2000" b="1" dirty="0"/>
              <a:t>SESIONES VIRTUALES en el Senado de la Nación</a:t>
            </a:r>
          </a:p>
          <a:p>
            <a:r>
              <a:rPr lang="es-AR" sz="2000" dirty="0"/>
              <a:t>2020 CFK</a:t>
            </a:r>
            <a:endParaRPr lang="es-ES" sz="2000" dirty="0"/>
          </a:p>
          <a:p>
            <a:pPr rtl="0"/>
            <a:endParaRPr lang="es-ES" dirty="0"/>
          </a:p>
        </p:txBody>
      </p:sp>
      <p:sp>
        <p:nvSpPr>
          <p:cNvPr id="6" name="Marcador de contenido 5">
            <a:extLst>
              <a:ext uri="{FF2B5EF4-FFF2-40B4-BE49-F238E27FC236}">
                <a16:creationId xmlns:a16="http://schemas.microsoft.com/office/drawing/2014/main" id="{E2A3EC13-9EA6-4C20-BA5C-D7D92AFF848B}"/>
              </a:ext>
            </a:extLst>
          </p:cNvPr>
          <p:cNvSpPr>
            <a:spLocks noGrp="1"/>
          </p:cNvSpPr>
          <p:nvPr>
            <p:ph sz="half" idx="14"/>
          </p:nvPr>
        </p:nvSpPr>
        <p:spPr/>
        <p:txBody>
          <a:bodyPr rtlCol="0"/>
          <a:lstStyle/>
          <a:p>
            <a:pPr marL="0" indent="0" rtl="0">
              <a:buNone/>
            </a:pPr>
            <a:r>
              <a:rPr lang="es-AR" sz="2000" b="1" dirty="0"/>
              <a:t>HABERES </a:t>
            </a:r>
          </a:p>
          <a:p>
            <a:r>
              <a:rPr lang="es-AR" sz="2000" dirty="0"/>
              <a:t>2007 BADARO  </a:t>
            </a:r>
          </a:p>
          <a:p>
            <a:r>
              <a:rPr lang="es-AR" sz="2000" dirty="0"/>
              <a:t>2018 BLANCO</a:t>
            </a:r>
          </a:p>
          <a:p>
            <a:pPr marL="0" indent="0" rtl="0">
              <a:buNone/>
            </a:pPr>
            <a:r>
              <a:rPr lang="es-AR" sz="2000" b="1" dirty="0"/>
              <a:t>ELECCIÓN POPULAR DE LOS MIEMBROS DEL CONSEJO DE LA MAGISTRATURA </a:t>
            </a:r>
          </a:p>
          <a:p>
            <a:r>
              <a:rPr lang="es-AR" sz="2000" dirty="0"/>
              <a:t>2013 FALLO RIZZO</a:t>
            </a:r>
          </a:p>
          <a:p>
            <a:endParaRPr lang="es-AR" dirty="0"/>
          </a:p>
          <a:p>
            <a:pPr marL="0" indent="0" rtl="0">
              <a:buNone/>
            </a:pPr>
            <a:endParaRPr lang="es-ES" dirty="0"/>
          </a:p>
          <a:p>
            <a:pPr rtl="0"/>
            <a:endParaRPr lang="es-ES" dirty="0"/>
          </a:p>
        </p:txBody>
      </p:sp>
    </p:spTree>
    <p:extLst>
      <p:ext uri="{BB962C8B-B14F-4D97-AF65-F5344CB8AC3E}">
        <p14:creationId xmlns:p14="http://schemas.microsoft.com/office/powerpoint/2010/main" val="4017599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6B796C54-D2E7-40FE-B08B-0668BC0D3AB4}"/>
              </a:ext>
            </a:extLst>
          </p:cNvPr>
          <p:cNvSpPr>
            <a:spLocks noGrp="1"/>
          </p:cNvSpPr>
          <p:nvPr>
            <p:ph idx="1"/>
          </p:nvPr>
        </p:nvSpPr>
        <p:spPr>
          <a:xfrm>
            <a:off x="447816" y="601200"/>
            <a:ext cx="11292840" cy="4204800"/>
          </a:xfrm>
        </p:spPr>
        <p:txBody>
          <a:bodyPr anchor="t">
            <a:noAutofit/>
          </a:bodyPr>
          <a:lstStyle/>
          <a:p>
            <a:pPr marL="0" indent="0" algn="just">
              <a:buNone/>
            </a:pPr>
            <a:r>
              <a:rPr lang="es-AR" sz="2200" dirty="0"/>
              <a:t>Con iguales fundamentos el fallo rechazó la legitimación “del partido político interviniente en autos en cuanto pretende representar en la causa, como asociación, a todos los usuarios de energía eléctrica de la Provincia de Buenos Aires (…) ante las ingentes funciones que les compete a tales agrupaciones como pieza clave para la existencia del régimen representativo, la condición en la cual el partido político pretende incorporarse al frente activo demandante ‘como asociación’ y, desde esta calificación, sumarse como representante del colectivo de usuarios de energía eléctrica, importa exorbitar las facultades del partido a competencias que la Constitución Nacional pone en cabeza de otra clase de personas jurídicas que tienen por objeto la defensa de los usuarios y consumidores, y -con pareja gravedad- de olvidar que los partidos políticos existen por y para el régimen representativo, y en ese alto propósito no deben distraer es fuerzas ni recursos en la continua misión que les asiste para profundizar los derechos políticos de los ciudadanos y la calidad institucional dentro de una sociedad democrática” (considerando 26º).</a:t>
            </a:r>
            <a:endParaRPr lang="en-US" sz="2200" dirty="0"/>
          </a:p>
        </p:txBody>
      </p:sp>
      <p:sp>
        <p:nvSpPr>
          <p:cNvPr id="22" name="Text Placeholder 3">
            <a:extLst>
              <a:ext uri="{FF2B5EF4-FFF2-40B4-BE49-F238E27FC236}">
                <a16:creationId xmlns:a16="http://schemas.microsoft.com/office/drawing/2014/main" id="{A69CD4A2-0B11-4AC6-8A6B-E6DBCF0E950A}"/>
              </a:ext>
            </a:extLst>
          </p:cNvPr>
          <p:cNvSpPr>
            <a:spLocks noGrp="1"/>
          </p:cNvSpPr>
          <p:nvPr>
            <p:ph type="body" sz="half" idx="2"/>
          </p:nvPr>
        </p:nvSpPr>
        <p:spPr>
          <a:xfrm>
            <a:off x="5740823" y="5262296"/>
            <a:ext cx="5869987" cy="689515"/>
          </a:xfrm>
        </p:spPr>
        <p:txBody>
          <a:bodyPr>
            <a:normAutofit fontScale="85000" lnSpcReduction="10000"/>
          </a:bodyPr>
          <a:lstStyle/>
          <a:p>
            <a:r>
              <a:rPr lang="en-US" sz="3600" i="1" dirty="0"/>
              <a:t>Notas sobre el fallo ABARCA- 2016</a:t>
            </a:r>
          </a:p>
        </p:txBody>
      </p:sp>
    </p:spTree>
    <p:extLst>
      <p:ext uri="{BB962C8B-B14F-4D97-AF65-F5344CB8AC3E}">
        <p14:creationId xmlns:p14="http://schemas.microsoft.com/office/powerpoint/2010/main" val="2249016928"/>
      </p:ext>
    </p:extLst>
  </p:cSld>
  <p:clrMapOvr>
    <a:masterClrMapping/>
  </p:clrMapOvr>
</p:sld>
</file>

<file path=ppt/theme/theme1.xml><?xml version="1.0" encoding="utf-8"?>
<a:theme xmlns:a="http://schemas.openxmlformats.org/drawingml/2006/main" name="Dividendo">
  <a:themeElements>
    <a:clrScheme name="Custom 11">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Custom 2">
      <a:majorFont>
        <a:latin typeface="Candara"/>
        <a:ea typeface=""/>
        <a:cs typeface=""/>
      </a:majorFont>
      <a:minorFont>
        <a:latin typeface="Candara"/>
        <a:ea typeface=""/>
        <a:cs typeface=""/>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spDef>
      <a:spPr>
        <a:ln>
          <a:noFill/>
        </a:ln>
      </a:spPr>
      <a:bodyPr rtlCol="0" anchor="ctr"/>
      <a:lstStyle>
        <a:defPPr algn="ctr">
          <a:defRPr/>
        </a:defPPr>
      </a:lstStyle>
      <a:style>
        <a:lnRef idx="2">
          <a:schemeClr val="accent2">
            <a:shade val="50000"/>
          </a:schemeClr>
        </a:lnRef>
        <a:fillRef idx="1">
          <a:schemeClr val="accent2"/>
        </a:fillRef>
        <a:effectRef idx="0">
          <a:schemeClr val="accent2"/>
        </a:effectRef>
        <a:fontRef idx="minor">
          <a:schemeClr val="lt1"/>
        </a:fontRef>
      </a:style>
    </a:spDef>
  </a:objectDefaults>
  <a:extraClrSchemeLst/>
  <a:extLst>
    <a:ext uri="{05A4C25C-085E-4340-85A3-A5531E510DB2}">
      <thm15:themeFamily xmlns:thm15="http://schemas.microsoft.com/office/thememl/2012/main" name="Office_30478011_TF00315753" id="{D1E8010F-3DBA-428A-9B32-A8AA99AD8BF1}" vid="{C524538D-DC32-4A1C-A6E4-BABDD843EF22}"/>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653253B1-1887-43EF-BBA6-7E1941C427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658AF07-9E42-47AF-83DF-C9E8FADF7120}">
  <ds:schemaRefs>
    <ds:schemaRef ds:uri="http://schemas.microsoft.com/sharepoint/v3/contenttype/forms"/>
  </ds:schemaRefs>
</ds:datastoreItem>
</file>

<file path=customXml/itemProps3.xml><?xml version="1.0" encoding="utf-8"?>
<ds:datastoreItem xmlns:ds="http://schemas.openxmlformats.org/officeDocument/2006/customXml" ds:itemID="{DFC4EF74-2977-4065-95FE-55F8E4B639D4}">
  <ds:schemaRefs>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otalTime>0</TotalTime>
  <Words>1056</Words>
  <Application>Microsoft Office PowerPoint</Application>
  <PresentationFormat>Panorámica</PresentationFormat>
  <Paragraphs>162</Paragraphs>
  <Slides>17</Slides>
  <Notes>13</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17</vt:i4>
      </vt:variant>
    </vt:vector>
  </HeadingPairs>
  <TitlesOfParts>
    <vt:vector size="25" baseType="lpstr">
      <vt:lpstr>Arial</vt:lpstr>
      <vt:lpstr>Calibri</vt:lpstr>
      <vt:lpstr>Candara</vt:lpstr>
      <vt:lpstr>Candara (Cuerpo)</vt:lpstr>
      <vt:lpstr>Segoe Script</vt:lpstr>
      <vt:lpstr>Tahoma</vt:lpstr>
      <vt:lpstr>Wingdings 2</vt:lpstr>
      <vt:lpstr>Dividendo</vt:lpstr>
      <vt:lpstr> Charla especial Miércoles 15/07/2020 18 hs.  REVISITANDO EL CONTROL DE CONSTITUCIONALIDAD – UNA MIRADA DESDE LA CIENCIA POLÍTICA    </vt:lpstr>
      <vt:lpstr> de, suena como</vt:lpstr>
      <vt:lpstr>Presentación de PowerPoint</vt:lpstr>
      <vt:lpstr>¿QUÉ COMPRENDE LA RAMA DE LA CIENCIA POLÍTICA QUE ESTUDIA LOS SISTEMAS POLÍTICOS COMPARADOS?</vt:lpstr>
      <vt:lpstr>Principales variables de las FORMAS DE GOBIERNO</vt:lpstr>
      <vt:lpstr>Principales variables de los SISTEMAS ELECTORALES</vt:lpstr>
      <vt:lpstr>Principales variables de los Sistemas de partidos</vt:lpstr>
      <vt:lpstr>Dónde podemos ubicar a los sistemas de control de constitucionalidad?</vt:lpstr>
      <vt:lpstr>SISTEMAS DE CONTROL DE CONSTITUCIONALIDAd Principales variables…  </vt:lpstr>
      <vt:lpstr>Presentación de PowerPoint</vt:lpstr>
      <vt:lpstr>Presentación de PowerPoint</vt:lpstr>
      <vt:lpstr>Presentación de PowerPoint</vt:lpstr>
      <vt:lpstr>PARTICULARIDADES DEL GRAN PAÍS VECINO: BRASIL</vt:lpstr>
      <vt:lpstr>México, un pequeño apunte</vt:lpstr>
      <vt:lpstr>PARTICULARIDADES EN ARGENTINA…</vt:lpstr>
      <vt:lpstr>ALGUNOS CASOS DE RELEVANCIA INSTITUCIONAL QUE TUVIERON AL CC COMO MECANISMO PROTAGÓNICO</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2020-07-13T20:24:56Z</dcterms:created>
  <dcterms:modified xsi:type="dcterms:W3CDTF">2020-07-13T21:40:44Z</dcterms:modified>
</cp:coreProperties>
</file>